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F7F65-4450-DC67-6879-A5F1119DC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99906-B621-ECB8-AF31-49E75732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FD4BA-CEA1-3E1A-9C97-6A75A69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E40F0-9919-49D3-F2F7-167064EA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25FC2-E9E6-6F81-6885-B07A6983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A1C3-AB23-9904-2BBD-8DC2915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155166-3C67-9F3F-FFC7-6E63AEFA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45FAF-D07C-780C-FAF3-2BE6A19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BC9EB-B3B6-D2CF-03C4-B35BD74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D8909-F4BC-9B44-FBAE-ED79EF5E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22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468AF4-1741-A806-20AC-1B825F5BB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D804EA-B63E-CDCD-8879-A8C85E09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8F929-6131-1230-C97F-988BFFE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1D099-9BB5-4443-64A8-48A9D544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844E-C98C-0887-A91B-039E524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D186-30B6-E16E-270A-C8C8DAB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EFEB6-4D6B-A31B-8442-3721297C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FB2D6-05CD-9D38-BACE-49E4EB2C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8A038-3F4C-B406-09BE-0676EA39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A1889-2255-1711-F0CC-ABDB5E62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52028-0684-8171-1C44-C392DED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93698-7A98-4CFF-EDF8-6D737E6D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AB167-AFE7-5C64-8FB0-5E33F6C7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626E1-9CE4-BCB4-84A5-D8B326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AD1F7-DEAB-1410-70EB-09C41BE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2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9885-2661-1D7D-27D4-ABD77662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D1DFF-E868-97D5-C253-3892C1156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BCCB40-1034-123B-F4F0-95474930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669C8-2904-947D-EF4F-37B5B302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AD2E04-0831-98FE-CC03-FD9C79C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8F72DB-82A3-6852-92FE-CDDACDA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B6CA1-95A7-1F7B-84EA-6117C152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F97C8A-CFE6-3D45-34F9-F1099F39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7EC9E0-A218-4729-62E8-7CC57DE2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ED6A6A-BA49-2C38-6F68-AB889ACA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C04ECD-DD34-A873-875A-7BE2D5C68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A184EC-E49F-EEEF-8D25-A121DBF7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639DA8-7823-1D5E-F4A8-CBBE8D4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FAE0C-3518-9361-6B80-8FE331A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4D364-26E0-8717-09C5-D6958FD0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C68777-DAA5-FBDE-5D95-A8A933A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8CA95E-B6C9-0C4A-72C1-737EA9E3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7723A2-9667-4BC6-9630-7FEB04B2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4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E6A5ED-848D-48AB-43BD-A539D030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49D7FF-D76F-52BF-1482-A9AFAD34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3C8B9-5A09-A47F-BF22-426BB60B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78F78-670F-2AEB-91F9-6BC4337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C68E5-E686-B79A-6526-8529275E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53FCC-BE8C-7963-A9F8-0E7EB852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206BE-3178-B596-CF29-0074B7C0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8ACA3F-FD42-EFC6-B775-A0593E32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97A86-9187-6861-2461-2D2ED3F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F778-9212-18E8-B5A9-172CFCFD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C637-ED4F-17E6-31C5-2DB545A6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30CC86-276B-7175-9F2F-710BB532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7C9C9-2C68-8456-B07D-D8961AB3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C2114-4A3E-9C5D-4AA3-C09DC3CE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4B707-1783-11A8-D80B-F887F35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59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B7DB89-E5E6-8E58-B40C-19E74DF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01385-9442-DE4C-D5DE-0C6B3BB6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CE340-D9D5-386B-6805-846A86A0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0601B-06CD-E9B6-B311-CFA021FE2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1FB17-DE33-780D-F638-8C10795B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</a:t>
            </a: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66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endParaRPr lang="pt-BR" sz="28700" dirty="0"/>
          </a:p>
        </p:txBody>
      </p:sp>
    </p:spTree>
    <p:extLst>
      <p:ext uri="{BB962C8B-B14F-4D97-AF65-F5344CB8AC3E}">
        <p14:creationId xmlns:p14="http://schemas.microsoft.com/office/powerpoint/2010/main" val="135726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         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são o que fiz, o que vivi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B7                                             E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pão que ofertarei, Pouco depois comungarei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                                       E7                   A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Essim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tudo o que é meu, Sinto também que é de Deus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5930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                                   E             </a:t>
            </a:r>
            <a:b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B7                E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amor concreto e feliz deste dia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Am                 E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B7             E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52069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            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Jesus nos quis chamar, Para o seguir e ajudar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B7                                      E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aqui nos vai dizer, Como servir e oferecer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                                            E7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Deus põe nas minhas mãos, para eu partir</a:t>
            </a:r>
            <a:b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b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com meus irmãos.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410369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                                   E             </a:t>
            </a:r>
            <a:b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B7                E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amor concreto e feliz deste dia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Am                 E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B7             E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251292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Os Dons que Trago Aqui Tom: E</vt:lpstr>
      <vt:lpstr>         E                                                C#m             F#m Os dons que trago aqui são o que fiz, o que vivi                               B7                                             E O pão que ofertarei, Pouco depois comungarei    E                                                             E7                   A Essim, tudo o que é meu, Sinto também que é de Deus</vt:lpstr>
      <vt:lpstr> Am                                   E              Esforço, trabalhos e sonhos            C#m     F#m        B7                E O amor concreto e feliz deste dia             A                 Am                 E         Por Cristo, com Cristo e em Cristo,     C#m        F#m             B7             E Tudo ofertamos ao Pai na alegria.</vt:lpstr>
      <vt:lpstr> E                                                     C#m       F#m Jesus nos quis chamar, Para o seguir e ajudar                              B7                                      E e aqui nos vai dizer, Como servir e oferecer  E                                                                  E7 Deus põe nas minhas mãos, para eu partir                             A  com meus irmãos.</vt:lpstr>
      <vt:lpstr> Am                                   E              Esforço, trabalhos e sonhos            C#m     F#m        B7                E O amor concreto e feliz deste dia             A                 Am                 E         Por Cristo, com Cristo e em Cristo,     C#m        F#m             B7             E Tudo ofertamos ao Pai na alegria.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Dons que Trago Aqui – Coral Palestrina Tom: G            G                                                Em             Am Os dons que trago aqui são o que fiz, o que vivi                               D7                                             G O pão que ofertarei, Pouco depois comungarei    G                                                             G7                   C Assim, tudo o que é meu, Sinto também que é de Deus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       G                                                     Em       Am Jesus nos quis chamar, Para o seguir e ajudar                              D7                                      G e aqui nos vai dizer, Como servir e oferecer  G                                                                  G7                           C Deus põe nas minhas mãos, para eu partir com meus irmãos.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</dc:title>
  <dc:creator>André Giacomelli</dc:creator>
  <cp:lastModifiedBy>André Giacomelli</cp:lastModifiedBy>
  <cp:revision>11</cp:revision>
  <dcterms:created xsi:type="dcterms:W3CDTF">2022-06-09T00:57:50Z</dcterms:created>
  <dcterms:modified xsi:type="dcterms:W3CDTF">2022-06-10T01:43:45Z</dcterms:modified>
</cp:coreProperties>
</file>