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endParaRPr lang="pt-BR" sz="28700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Em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A7                                             D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                                       D7                   G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Dssim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tudo o que é meu, Sinto também que é de Deus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5930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D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Em        A7                D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D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Em             A7             D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52069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           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Em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A7                                      D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                                            D7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 meus irmãos.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410369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D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Em        A7                D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D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Em             A7             D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251292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Os Dons que Trago Aqui Tom: D</vt:lpstr>
      <vt:lpstr>         D                                                Bm             Em Os dons que trago aqui são o que fiz, o que vivi                               A7                                             D O pão que ofertarei, Pouco depois comungarei    D                                                             D7                   G Dssim, tudo o que é meu, Sinto também que é de Deus</vt:lpstr>
      <vt:lpstr> Gm                                   D              Esforço, trabalhos e sonhos            Bm     Em        A7                D O amor concreto e feliz deste dia             G                 Gm                 D         Por Cristo, com Cristo e em Cristo,     Bm        Em             A7             D Tudo ofertamos ao Pai na alegria.</vt:lpstr>
      <vt:lpstr> D                                                     Bm       Em Jesus nos quis chamar, Para o seguir e ajudar                              A7                                      D e aqui nos vai dizer, Como servir e oferecer  D                                                                  D7 Deus põe nas minhas mãos, para eu partir                             G  com meus irmãos.</vt:lpstr>
      <vt:lpstr> Gm                                   D              Esforço, trabalhos e sonhos            Bm     Em        A7                D O amor concreto e feliz deste dia             G                 Gm                 D         Por Cristo, com Cristo e em Cristo,     Bm        Em             A7             D Tudo ofertamos ao Pai na alegria.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9</cp:revision>
  <dcterms:created xsi:type="dcterms:W3CDTF">2022-06-09T00:57:50Z</dcterms:created>
  <dcterms:modified xsi:type="dcterms:W3CDTF">2022-06-10T01:41:57Z</dcterms:modified>
</cp:coreProperties>
</file>