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Bb7                   D#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Bbssim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Cm        F7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Cm             F7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  Bb7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Cm        F7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Cm             F7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Bb</vt:lpstr>
      <vt:lpstr>         Bb                                                Gm             Cm Os dons que trago aqui são o que fiz, o que vivi                               F7                                             Bb O pão que ofertarei, Pouco depois comungarei    Bb                                                             Bb7                   D# Bbssim, tudo o que é meu, Sinto também que é de Deus</vt:lpstr>
      <vt:lpstr> D#m                                   Bb              Esforço, trabalhos e sonhos            Gm     Cm        F7                Bb O amor concreto e feliz deste dia             D#                 D#m                 Bb         Por Cristo, com Cristo e em Cristo,     Gm        Cm             F7             Bb Tudo ofertamos ao Pai na alegria.</vt:lpstr>
      <vt:lpstr> Bb                                                     Gm       Cm Jesus nos quis chamar, Para o seguir e ajudar                              F7                                      Bb e aqui nos vai dizer, Como servir e oferecer  Bb                                                                  Bb7 Deus põe nas minhas mãos, para eu partir                             D#  com meus irmãos.</vt:lpstr>
      <vt:lpstr> D#m                                   Bb              Esforço, trabalhos e sonhos            Gm     Cm        F7                Bb O amor concreto e feliz deste dia             D#                 D#m                 Bb         Por Cristo, com Cristo e em Cristo,     Gm        Cm             F7             Bb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5</cp:revision>
  <dcterms:created xsi:type="dcterms:W3CDTF">2022-06-09T00:57:50Z</dcterms:created>
  <dcterms:modified xsi:type="dcterms:W3CDTF">2022-06-10T01:37:15Z</dcterms:modified>
</cp:coreProperties>
</file>