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66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endParaRPr lang="pt-BR" sz="28700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  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                                             G#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                                G#7                   C#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Assim, tudo o que é meu, Sinto também que é de Deus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5930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G#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D#7                G#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G#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D#7             G#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5206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      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D#7                                      G#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                                     G#7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b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com meus irmãos.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41036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G#             </a:t>
            </a:r>
            <a:b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D#7                G#</a:t>
            </a:r>
            <a:b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amor concreto e feliz deste dia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G#</a:t>
            </a: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4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D#7             G#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25129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Os Dons que Trago Aqui Tom: G#</vt:lpstr>
      <vt:lpstr>         G#                                                Fm             Bbm Os dons que trago aqui são o que fiz, o que vivi                               D#7                                             G# O pão que ofertarei, Pouco depois comungarei    G#                                                             G#7                   C# Assim, tudo o que é meu, Sinto também que é de Deus</vt:lpstr>
      <vt:lpstr> C#m                                   G#              Esforço, trabalhos e sonhos            Fm     Bbm        D#7                G# O amor concreto e feliz deste dia             C#                 C#m                 G#         Por Cristo, com Cristo e em Cristo,     Fm        Bbm             D#7             G# Tudo ofertamos ao Pai na alegria.</vt:lpstr>
      <vt:lpstr> G#                                                     Fm       Bbm Jesus nos quis chamar, Para o seguir e ajudar                              D#7                                      G# e aqui nos vai dizer, Como servir e oferecer  G#                                                                  G#7 Deus põe nas minhas mãos, para eu partir                             C#  com meus irmãos.</vt:lpstr>
      <vt:lpstr> C#m                                   G#              Esforço, trabalhos e sonhos            Fm     Bbm        D#7                G# O amor concreto e feliz deste dia             C#                 C#m                 G#         Por Cristo, com Cristo e em Cristo,     Fm        Bbm             D#7             G# Tudo ofertamos ao Pai na alegria.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3</cp:revision>
  <dcterms:created xsi:type="dcterms:W3CDTF">2022-06-09T00:57:50Z</dcterms:created>
  <dcterms:modified xsi:type="dcterms:W3CDTF">2022-06-10T01:35:14Z</dcterms:modified>
</cp:coreProperties>
</file>