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– Coral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Palestrina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18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18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                      C#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                           C#7                   F#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Assim, tudo o que é meu, Sinto também que é de Deus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C#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G#7          C#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C#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G#7             C#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  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               C#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                                C#7                           F#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 com meus irmãos.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C#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</a:t>
            </a:r>
            <a:r>
              <a:rPr lang="pt-BR" sz="1800" b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C#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G#7             C#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Os Dons que Trago Aqui – Coral Palestrina Tom: C#            C#                                                Bbm             D#m Os dons que trago aqui são o que fiz, o que vivi                               G#7                                             C# O pão que ofertarei, Pouco depois comungarei    C#                                                             C#7                   F# Assim, tudo o que é meu, Sinto também que é de Deus     F#m                                 C#            Bbm     D#m   G#7          C# Esforço, trabalhos e sonhos O amor concreto e feliz deste dia             F#                 F#m                 C#         Por Cristo, com Cristo e em Cristo,     Bbm        D#m             G#7             C# Tudo ofertamos ao Pai na alegria.        C#                                                     Bbm       D#m Jesus nos quis chamar, Para o seguir e ajudar                              G#7                                      C# e aqui nos vai dizer, Como servir e oferecer  C#                                                                  C#7                           F# Deus põe nas minhas mãos, para eu partir com meus irmãos.     F#m                                       C#          Bbm     D#m   G#7        C# Esforço, trabalhos e sonhos O amor concreto e feliz deste dia             F#                 F#m                 C#         Por Cristo, com Cristo e em Cristo,     Bbm        D#m             G#7             C# Tudo ofertamos ao Pai na alegria.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7</cp:revision>
  <dcterms:created xsi:type="dcterms:W3CDTF">2022-06-09T00:57:50Z</dcterms:created>
  <dcterms:modified xsi:type="dcterms:W3CDTF">2022-06-10T00:35:38Z</dcterms:modified>
</cp:coreProperties>
</file>