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F7F65-4450-DC67-6879-A5F1119DC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E99906-B621-ECB8-AF31-49E757320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4FD4BA-CEA1-3E1A-9C97-6A75A691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0E40F0-9919-49D3-F2F7-167064EA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E25FC2-E9E6-6F81-6885-B07A6983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42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1A1C3-AB23-9904-2BBD-8DC29155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155166-3C67-9F3F-FFC7-6E63AEFAB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145FAF-D07C-780C-FAF3-2BE6A193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0BC9EB-B3B6-D2CF-03C4-B35BD742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D8909-F4BC-9B44-FBAE-ED79EF5E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22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468AF4-1741-A806-20AC-1B825F5BB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D804EA-B63E-CDCD-8879-A8C85E095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D8F929-6131-1230-C97F-988BFFEC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D1D099-9BB5-4443-64A8-48A9D544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D9844E-C98C-0887-A91B-039E5246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94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CD186-30B6-E16E-270A-C8C8DABE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4EFEB6-4D6B-A31B-8442-3721297CC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7FB2D6-05CD-9D38-BACE-49E4EB2C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58A038-3F4C-B406-09BE-0676EA39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BA1889-2255-1711-F0CC-ABDB5E62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24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52028-0684-8171-1C44-C392DED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093698-7A98-4CFF-EDF8-6D737E6D3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5AB167-AFE7-5C64-8FB0-5E33F6C7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8626E1-9CE4-BCB4-84A5-D8B32642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DAD1F7-DEAB-1410-70EB-09C41BE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02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19885-2661-1D7D-27D4-ABD77662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D1DFF-E868-97D5-C253-3892C1156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BCCB40-1034-123B-F4F0-954749307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C669C8-2904-947D-EF4F-37B5B302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AD2E04-0831-98FE-CC03-FD9C79C1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8F72DB-82A3-6852-92FE-CDDACDA2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B6CA1-95A7-1F7B-84EA-6117C152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F97C8A-CFE6-3D45-34F9-F1099F394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7EC9E0-A218-4729-62E8-7CC57DE2C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ED6A6A-BA49-2C38-6F68-AB889ACA8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C04ECD-DD34-A873-875A-7BE2D5C68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A184EC-E49F-EEEF-8D25-A121DBF7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639DA8-7823-1D5E-F4A8-CBBE8D41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EFAE0C-3518-9361-6B80-8FE331AB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56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4D364-26E0-8717-09C5-D6958FD0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C68777-DAA5-FBDE-5D95-A8A933A0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8CA95E-B6C9-0C4A-72C1-737EA9E3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7723A2-9667-4BC6-9630-7FEB04B2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46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E6A5ED-848D-48AB-43BD-A539D030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49D7FF-D76F-52BF-1482-A9AFAD34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A3C8B9-5A09-A47F-BF22-426BB60B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26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78F78-670F-2AEB-91F9-6BC43373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C68E5-E686-B79A-6526-8529275E6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E53FCC-BE8C-7963-A9F8-0E7EB852F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3206BE-3178-B596-CF29-0074B7C0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8ACA3F-FD42-EFC6-B775-A0593E32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797A86-9187-6861-2461-2D2ED3F8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56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9F778-9212-18E8-B5A9-172CFCFD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39C637-ED4F-17E6-31C5-2DB545A67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30CC86-276B-7175-9F2F-710BB5320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A7C9C9-2C68-8456-B07D-D8961AB3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C2114-4A3E-9C5D-4AA3-C09DC3CE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74B707-1783-11A8-D80B-F887F35E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59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B7DB89-E5E6-8E58-B40C-19E74DF1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801385-9442-DE4C-D5DE-0C6B3BB6B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ECE340-D9D5-386B-6805-846A86A07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90601B-06CD-E9B6-B311-CFA021FE2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11FB17-DE33-780D-F638-8C10795BB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52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FF9F-4E45-FB98-4776-75BCA55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 Dons que Trago Aqui – Coral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Palestrina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</a:t>
            </a:r>
            <a:r>
              <a:rPr lang="pt-BR" sz="18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pt-BR" sz="1800" b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               Dm     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 dons que trago aqui são o que fiz, o que vivi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C7                                             F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pão que ofertarei, Pouco depois comungarei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                                                   F7           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Assim, tudo o que é meu, Sinto também que é de Deus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F           Dm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C7               F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Esforço, trabalhos e sonhos O amor concreto e feliz deste dia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F</a:t>
            </a: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Por Cristo, com Cristo e em Cristo,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Dm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C7             F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Tudo ofertamos ao Pai na alegria.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                                           Dm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Jesus nos quis chamar, Para o seguir e ajudar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C7                                      F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aqui nos vai dizer, Como servir e oferecer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                                                        F7                   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Deus põe nas minhas mãos, para eu partir com meus irmãos.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F          Dm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C7             F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Esforço, trabalhos e sonhos O amor concreto e feliz deste dia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F</a:t>
            </a: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Por Cristo, com Cristo e em Cristo,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Dm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C7             F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Tudo ofertamos ao Pai na alegria.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2651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223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Os Dons que Trago Aqui – Coral Palestrina Tom: F            F                                                Dm             Gm Os dons que trago aqui são o que fiz, o que vivi                               C7                                             F O pão que ofertarei, Pouco depois comungarei    F                                                             F7                   Bb Assim, tudo o que é meu, Sinto também que é de Deus     Bbm                                 F           Dm     Gm        C7               F Esforço, trabalhos e sonhos O amor concreto e feliz deste dia             Bb                 Bbm                 F         Por Cristo, com Cristo e em Cristo,     Dm        Gm             C7             F Tudo ofertamos ao Pai na alegria.        F                                                     Dm       Gm Jesus nos quis chamar, Para o seguir e ajudar                              C7                                      F e aqui nos vai dizer, Como servir e oferecer  F                                                                  F7                           Bb Deus põe nas minhas mãos, para eu partir com meus irmãos.     Bbm                                 F          Dm       Gm         C7             F Esforço, trabalhos e sonhos O amor concreto e feliz deste dia             Bb                 Bbm                 F         Por Cristo, com Cristo e em Cristo,     Dm        Gm             C7             F Tudo ofertamos ao Pai na alegria.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Dons que Trago Aqui – Coral Palestrina Tom: G            G                                                Em             Am Os dons que trago aqui são o que fiz, o que vivi                               D7                                             G O pão que ofertarei, Pouco depois comungarei    G                                                             G7                   C Assim, tudo o que é meu, Sinto também que é de Deus     Cm                                   G             Em     Am        D7                G Esforço, trabalhos e sonhos O amor concreto e feliz deste dia             C                 Cm                 G         Por Cristo, com Cristo e em Cristo,     Em        Am             D7             G Tudo ofertamos ao Pai na alegria.        G                                                     Em       Am Jesus nos quis chamar, Para o seguir e ajudar                              D7                                      G e aqui nos vai dizer, Como servir e oferecer  G                                                                  G7                           C Deus põe nas minhas mãos, para eu partir com meus irmãos.     Cm                                   G             Em     Am        D7                G Esforço, trabalhos e sonhos O amor concreto e feliz deste dia             C                 Cm                 G         Por Cristo, com Cristo e em Cristo,     Em        Am             D7             G Tudo ofertamos ao Pai na alegria. </dc:title>
  <dc:creator>André Giacomelli</dc:creator>
  <cp:lastModifiedBy>André Giacomelli</cp:lastModifiedBy>
  <cp:revision>11</cp:revision>
  <dcterms:created xsi:type="dcterms:W3CDTF">2022-06-09T00:57:50Z</dcterms:created>
  <dcterms:modified xsi:type="dcterms:W3CDTF">2022-06-10T00:56:29Z</dcterms:modified>
</cp:coreProperties>
</file>