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                   Cm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                       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                                D#7      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D#              Cm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Bb7          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D#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Bb7             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                        Cm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                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                                     D#7              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D#          Cm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Bb7             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D#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Bb7             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D#            D#                                                Cm             Fm Os dons que trago aqui são o que fiz, o que vivi                               Bb7                                             D# O pão que ofertarei, Pouco depois comungarei    D#                                                             D#7                   G# Assim, tudo o que é meu, Sinto também que é de Deus     G#m                                 D#              Cm     Fm       Bb7          D# Esforço, trabalhos e sonhos O amor concreto e feliz deste dia             G#                 G#m                 D#         Por Cristo, com Cristo e em Cristo,     Cm        Fm             Bb7             D# Tudo ofertamos ao Pai na alegria.        D#                                                     Cm       Fm Jesus nos quis chamar, Para o seguir e ajudar                              Bb7                                      D# e aqui nos vai dizer, Como servir e oferecer  D#                                                                  D#7                           G# Deus põe nas minhas mãos, para eu partir com meus irmãos.     G#m                                     D#          Cm       Fm      Bb7             D# Esforço, trabalhos e sonhos O amor concreto e feliz deste dia             G#                 G#m                 D#         Por Cristo, com Cristo e em Cristo,     Cm        Fm             Bb7             D#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9</cp:revision>
  <dcterms:created xsi:type="dcterms:W3CDTF">2022-06-09T00:57:50Z</dcterms:created>
  <dcterms:modified xsi:type="dcterms:W3CDTF">2022-06-10T00:53:50Z</dcterms:modified>
</cp:coreProperties>
</file>