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– Coral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Palestrina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18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18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                       B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                           B7                   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Assim, tudo o que é meu, Sinto também que é de Deus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           B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F#7              B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Em                 B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F#7             B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                B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                                B7                           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 com meus irmãos.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                 B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F#7                B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Em                 B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F#7             B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Os Dons que Trago Aqui – Coral Palestrina Tom: B            B                                                G#m             C#m Os dons que trago aqui são o que fiz, o que vivi                               F#7                                             B O pão que ofertarei, Pouco depois comungarei    B                                                             B7                   E Assim, tudo o que é meu, Sinto também que é de Deus     Em                                 B                 G#m     C#m      F#7              B Esforço, trabalhos e sonhos O amor concreto e feliz deste dia             E                 Em                 B         Por Cristo, com Cristo e em Cristo,     G#m        C#m             F#7             B Tudo ofertamos ao Pai na alegria.        B                                                     G#m       C#m Jesus nos quis chamar, Para o seguir e ajudar                              F#7                                      B e aqui nos vai dizer, Como servir e oferecer  B                                                                  B7                           E Deus põe nas minhas mãos, para eu partir com meus irmãos.     Em                                       B             G#m     C#m   F#7                B Esforço, trabalhos e sonhos O amor concreto e feliz deste dia             E                 Em                 B         Por Cristo, com Cristo e em Cristo,     G#m        C#m             F#7             B Tudo ofertamos ao Pai na alegria.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5</cp:revision>
  <dcterms:created xsi:type="dcterms:W3CDTF">2022-06-09T00:57:50Z</dcterms:created>
  <dcterms:modified xsi:type="dcterms:W3CDTF">2022-06-09T23:35:51Z</dcterms:modified>
</cp:coreProperties>
</file>