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7F65-4450-DC67-6879-A5F1119D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9906-B621-ECB8-AF31-49E75732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FD4BA-CEA1-3E1A-9C97-6A75A69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40F0-9919-49D3-F2F7-167064E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5FC2-E9E6-6F81-6885-B07A698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A1C3-AB23-9904-2BBD-8DC2915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55166-3C67-9F3F-FFC7-6E63AEFA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45FAF-D07C-780C-FAF3-2BE6A19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BC9EB-B3B6-D2CF-03C4-B35BD74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D8909-F4BC-9B44-FBAE-ED79EF5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68AF4-1741-A806-20AC-1B825F5B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804EA-B63E-CDCD-8879-A8C85E09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8F929-6131-1230-C97F-988BFFE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1D099-9BB5-4443-64A8-48A9D54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844E-C98C-0887-A91B-039E524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D186-30B6-E16E-270A-C8C8DAB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EFEB6-4D6B-A31B-8442-3721297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FB2D6-05CD-9D38-BACE-49E4EB2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8A038-3F4C-B406-09BE-0676EA3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1889-2255-1711-F0CC-ABDB5E62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2028-0684-8171-1C44-C392DED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93698-7A98-4CFF-EDF8-6D737E6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B167-AFE7-5C64-8FB0-5E33F6C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26E1-9CE4-BCB4-84A5-D8B326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AD1F7-DEAB-1410-70EB-09C41BE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9885-2661-1D7D-27D4-ABD7766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D1DFF-E868-97D5-C253-3892C115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CCB40-1034-123B-F4F0-95474930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669C8-2904-947D-EF4F-37B5B30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D2E04-0831-98FE-CC03-FD9C79C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72DB-82A3-6852-92FE-CDDACDA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6CA1-95A7-1F7B-84EA-6117C1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97C8A-CFE6-3D45-34F9-F1099F3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EC9E0-A218-4729-62E8-7CC57DE2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ED6A6A-BA49-2C38-6F68-AB889ACA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04ECD-DD34-A873-875A-7BE2D5C6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A184EC-E49F-EEEF-8D25-A121DBF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9DA8-7823-1D5E-F4A8-CBBE8D4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FAE0C-3518-9361-6B80-8FE331A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D364-26E0-8717-09C5-D6958FD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8777-DAA5-FBDE-5D95-A8A933A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CA95E-B6C9-0C4A-72C1-737EA9E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7723A2-9667-4BC6-9630-7FEB04B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6A5ED-848D-48AB-43BD-A539D03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49D7FF-D76F-52BF-1482-A9AFAD3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3C8B9-5A09-A47F-BF22-426BB60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8F78-670F-2AEB-91F9-6BC4337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68E5-E686-B79A-6526-8529275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3FCC-BE8C-7963-A9F8-0E7EB85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206BE-3178-B596-CF29-0074B7C0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ACA3F-FD42-EFC6-B775-A0593E3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97A86-9187-6861-2461-2D2ED3F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F778-9212-18E8-B5A9-172CFCFD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C637-ED4F-17E6-31C5-2DB545A6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0CC86-276B-7175-9F2F-710BB53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7C9C9-2C68-8456-B07D-D8961A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C2114-4A3E-9C5D-4AA3-C09DC3C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B707-1783-11A8-D80B-F887F35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7DB89-E5E6-8E58-B40C-19E74DF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01385-9442-DE4C-D5DE-0C6B3BB6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CE340-D9D5-386B-6805-846A86A0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0601B-06CD-E9B6-B311-CFA021FE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FB17-DE33-780D-F638-8C10795B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– Coral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Palestrina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</a:t>
            </a:r>
            <a:r>
              <a:rPr lang="pt-BR" sz="18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18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       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são o que fiz, o que vivi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D#7                                             G#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pão que ofertarei, Pouco depois comungarei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                                     G#7                   C#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Assim, tudo o que é meu, Sinto também que é de Deus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G#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D#7              G#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G#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D#7             G#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            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Jesus nos quis chamar, Para o seguir e ajudar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D#7                                      G#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aqui nos vai dizer, Como servir e oferecer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                                          G#7                           C#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Deus põe nas minhas mãos, para eu partir com meus irmãos.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G#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8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D#7                G#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G#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D#7             G#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265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Os Dons que Trago Aqui – Coral Palestrina Tom: G#            G#                                                Fm             Bbm Os dons que trago aqui são o que fiz, o que vivi                               D#7                                             G# O pão que ofertarei, Pouco depois comungarei    G#                                                             G#7                   C# Assim, tudo o que é meu, Sinto também que é de Deus     C#m                                 G#           Fm     Bbm      D#7              G# Esforço, trabalhos e sonhos O amor concreto e feliz deste dia             C#                 C#m                 G#         Por Cristo, com Cristo e em Cristo,     Fm        Bbm             D#7             G# Tudo ofertamos ao Pai na alegria.        G#                                                     Fm       Bbm Jesus nos quis chamar, Para o seguir e ajudar                              D#7                                      G# e aqui nos vai dizer, Como servir e oferecer  G#                                                                  G#7                           C# Deus põe nas minhas mãos, para eu partir com meus irmãos.     C#m                              G#             Fm     Bbm   D#7                G# Esforço, trabalhos e sonhos O amor concreto e feliz deste dia             C#                 C#m                 G#         Por Cristo, com Cristo e em Cristo,     Fm        Bbm             D#7             G# Tudo ofertamos ao Pai na alegria.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dc:title>
  <dc:creator>André Giacomelli</dc:creator>
  <cp:lastModifiedBy>André Giacomelli</cp:lastModifiedBy>
  <cp:revision>2</cp:revision>
  <dcterms:created xsi:type="dcterms:W3CDTF">2022-06-09T00:57:50Z</dcterms:created>
  <dcterms:modified xsi:type="dcterms:W3CDTF">2022-06-09T23:26:01Z</dcterms:modified>
</cp:coreProperties>
</file>