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73" r:id="rId5"/>
    <p:sldId id="261" r:id="rId6"/>
    <p:sldId id="274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016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5396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39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9994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98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329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660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724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353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59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8523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E98B8-0CE4-4251-AB00-60BCBE2CDB06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044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pt-BR" sz="5400" dirty="0" smtClean="0">
                <a:latin typeface="+mn-lt"/>
              </a:rPr>
              <a:t>Aleluia, Quando Estamos Unidos</a:t>
            </a:r>
            <a:r>
              <a:rPr lang="pt-BR" sz="4800" dirty="0" smtClean="0">
                <a:latin typeface="+mn-lt"/>
              </a:rPr>
              <a:t/>
            </a:r>
            <a:br>
              <a:rPr lang="pt-BR" sz="4800" dirty="0" smtClean="0">
                <a:latin typeface="+mn-lt"/>
              </a:rPr>
            </a:br>
            <a:r>
              <a:rPr lang="pt-BR" sz="4800" dirty="0" smtClean="0">
                <a:latin typeface="+mn-lt"/>
              </a:rPr>
              <a:t>Tom: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C#</a:t>
            </a:r>
            <a:endParaRPr lang="pt-BR" sz="48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5599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r>
              <a:rPr lang="pt-BR" sz="6000" dirty="0" smtClean="0">
                <a:latin typeface="+mn-lt"/>
              </a:rPr>
              <a:t/>
            </a:r>
            <a:br>
              <a:rPr lang="pt-BR" sz="6000" dirty="0" smtClean="0">
                <a:latin typeface="+mn-lt"/>
              </a:rPr>
            </a:br>
            <a:r>
              <a:rPr lang="pt-BR" sz="6000" dirty="0" smtClean="0">
                <a:latin typeface="+mn-lt"/>
              </a:rPr>
              <a:t> 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C# G#  </a:t>
            </a:r>
            <a:r>
              <a:rPr lang="pt-BR" sz="6000" b="1" dirty="0" err="1" smtClean="0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  </a:t>
            </a:r>
            <a:r>
              <a:rPr lang="pt-BR" sz="6000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  F# C#    G#  G#7</a:t>
            </a:r>
            <a:r>
              <a:rPr lang="pt-BR" sz="6000" dirty="0" smtClean="0">
                <a:latin typeface="+mn-lt"/>
              </a:rPr>
              <a:t/>
            </a:r>
            <a:br>
              <a:rPr lang="pt-BR" sz="6000" dirty="0" smtClean="0">
                <a:latin typeface="+mn-lt"/>
              </a:rPr>
            </a:br>
            <a:r>
              <a:rPr lang="pt-BR" sz="6000" dirty="0" smtClean="0">
                <a:latin typeface="+mn-lt"/>
              </a:rPr>
              <a:t>Aleluia,  aleluia,  </a:t>
            </a:r>
            <a:r>
              <a:rPr lang="pt-BR" sz="6000" dirty="0" err="1" smtClean="0">
                <a:latin typeface="+mn-lt"/>
              </a:rPr>
              <a:t>alelu</a:t>
            </a:r>
            <a:r>
              <a:rPr lang="pt-BR" sz="6000" dirty="0" smtClean="0">
                <a:latin typeface="+mn-lt"/>
              </a:rPr>
              <a:t>---ia</a:t>
            </a:r>
            <a:r>
              <a:rPr lang="pt-BR" sz="6000" dirty="0">
                <a:latin typeface="+mn-lt"/>
              </a:rPr>
              <a:t> </a:t>
            </a:r>
            <a:r>
              <a:rPr lang="pt-BR" sz="6000" dirty="0" smtClean="0">
                <a:latin typeface="+mn-lt"/>
              </a:rPr>
              <a:t>         </a:t>
            </a:r>
            <a:r>
              <a:rPr lang="pt-BR" sz="6000" b="1" dirty="0">
                <a:solidFill>
                  <a:srgbClr val="002060"/>
                </a:solidFill>
                <a:latin typeface="+mn-lt"/>
              </a:rPr>
              <a:t>(2x)</a:t>
            </a:r>
            <a:br>
              <a:rPr lang="pt-BR" sz="6000" b="1" dirty="0">
                <a:solidFill>
                  <a:srgbClr val="002060"/>
                </a:solidFill>
                <a:latin typeface="+mn-lt"/>
              </a:rPr>
            </a:br>
            <a:endParaRPr lang="pt-BR" sz="60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983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5400" b="1" dirty="0" err="1" smtClean="0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                            </a:t>
            </a:r>
            <a:r>
              <a:rPr lang="pt-BR" sz="5400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   </a:t>
            </a:r>
            <a:r>
              <a:rPr lang="pt-BR" sz="5400" b="1" dirty="0" err="1" smtClean="0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              </a:t>
            </a:r>
            <a:r>
              <a:rPr lang="pt-BR" sz="5400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Quando estamos unidos, estás entre nós</a:t>
            </a:r>
            <a:br>
              <a:rPr lang="pt-BR" sz="5400" dirty="0">
                <a:latin typeface="+mn-lt"/>
              </a:rPr>
            </a:br>
            <a:r>
              <a:rPr lang="pt-BR" sz="5400" dirty="0" smtClean="0">
                <a:latin typeface="+mn-lt"/>
              </a:rPr>
              <a:t> 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F#           C#                G#    G#7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E nos falarás da Tua </a:t>
            </a:r>
            <a:r>
              <a:rPr lang="pt-BR" sz="5400" dirty="0" smtClean="0">
                <a:latin typeface="+mn-lt"/>
              </a:rPr>
              <a:t>vida</a:t>
            </a:r>
            <a:endParaRPr lang="pt-BR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6790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r>
              <a:rPr lang="pt-BR" sz="6000" dirty="0" smtClean="0">
                <a:latin typeface="+mn-lt"/>
              </a:rPr>
              <a:t/>
            </a:r>
            <a:br>
              <a:rPr lang="pt-BR" sz="6000" dirty="0" smtClean="0">
                <a:latin typeface="+mn-lt"/>
              </a:rPr>
            </a:br>
            <a:r>
              <a:rPr lang="pt-BR" sz="6000" dirty="0" smtClean="0">
                <a:latin typeface="+mn-lt"/>
              </a:rPr>
              <a:t> 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C# G#  </a:t>
            </a:r>
            <a:r>
              <a:rPr lang="pt-BR" sz="6000" b="1" dirty="0" err="1" smtClean="0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  </a:t>
            </a:r>
            <a:r>
              <a:rPr lang="pt-BR" sz="6000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  F# C#    G#  G#7</a:t>
            </a:r>
            <a:r>
              <a:rPr lang="pt-BR" sz="6000" dirty="0" smtClean="0">
                <a:latin typeface="+mn-lt"/>
              </a:rPr>
              <a:t/>
            </a:r>
            <a:br>
              <a:rPr lang="pt-BR" sz="6000" dirty="0" smtClean="0">
                <a:latin typeface="+mn-lt"/>
              </a:rPr>
            </a:br>
            <a:r>
              <a:rPr lang="pt-BR" sz="6000" dirty="0" smtClean="0">
                <a:latin typeface="+mn-lt"/>
              </a:rPr>
              <a:t>Aleluia,  aleluia,  </a:t>
            </a:r>
            <a:r>
              <a:rPr lang="pt-BR" sz="6000" dirty="0" err="1" smtClean="0">
                <a:latin typeface="+mn-lt"/>
              </a:rPr>
              <a:t>alelu</a:t>
            </a:r>
            <a:r>
              <a:rPr lang="pt-BR" sz="6000" dirty="0" smtClean="0">
                <a:latin typeface="+mn-lt"/>
              </a:rPr>
              <a:t>---ia</a:t>
            </a:r>
            <a:r>
              <a:rPr lang="pt-BR" sz="6000" dirty="0">
                <a:latin typeface="+mn-lt"/>
              </a:rPr>
              <a:t> </a:t>
            </a:r>
            <a:r>
              <a:rPr lang="pt-BR" sz="6000" dirty="0" smtClean="0">
                <a:latin typeface="+mn-lt"/>
              </a:rPr>
              <a:t>         </a:t>
            </a:r>
            <a:r>
              <a:rPr lang="pt-BR" sz="6000" b="1" dirty="0">
                <a:solidFill>
                  <a:srgbClr val="002060"/>
                </a:solidFill>
                <a:latin typeface="+mn-lt"/>
              </a:rPr>
              <a:t>(2x)</a:t>
            </a:r>
            <a:br>
              <a:rPr lang="pt-BR" sz="6000" b="1" dirty="0">
                <a:solidFill>
                  <a:srgbClr val="002060"/>
                </a:solidFill>
                <a:latin typeface="+mn-lt"/>
              </a:rPr>
            </a:br>
            <a:endParaRPr lang="pt-BR" sz="60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4684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6000" b="1" dirty="0" err="1" smtClean="0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                </a:t>
            </a:r>
            <a:r>
              <a:rPr lang="pt-BR" sz="6000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  </a:t>
            </a:r>
            <a:r>
              <a:rPr lang="pt-BR" sz="6000" b="1" dirty="0" err="1" smtClean="0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          </a:t>
            </a:r>
            <a:r>
              <a:rPr lang="pt-BR" sz="6000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sz="6000" dirty="0">
                <a:latin typeface="+mn-lt"/>
              </a:rPr>
              <a:t/>
            </a:r>
            <a:br>
              <a:rPr lang="pt-BR" sz="6000" dirty="0">
                <a:latin typeface="+mn-lt"/>
              </a:rPr>
            </a:br>
            <a:r>
              <a:rPr lang="pt-BR" sz="6000" dirty="0">
                <a:latin typeface="+mn-lt"/>
              </a:rPr>
              <a:t>Este nosso mundo sentido terá</a:t>
            </a:r>
            <a:br>
              <a:rPr lang="pt-BR" sz="6000" dirty="0">
                <a:latin typeface="+mn-lt"/>
              </a:rPr>
            </a:br>
            <a:r>
              <a:rPr lang="pt-BR" sz="6000">
                <a:latin typeface="+mn-lt"/>
              </a:rPr>
              <a:t>  </a:t>
            </a:r>
            <a:r>
              <a:rPr lang="pt-BR" sz="6000" b="1" smtClean="0">
                <a:solidFill>
                  <a:srgbClr val="002060"/>
                </a:solidFill>
                <a:latin typeface="+mn-lt"/>
              </a:rPr>
              <a:t>F#           C#              G#    G#7</a:t>
            </a:r>
            <a:r>
              <a:rPr lang="pt-BR" sz="6000" dirty="0">
                <a:latin typeface="+mn-lt"/>
              </a:rPr>
              <a:t/>
            </a:r>
            <a:br>
              <a:rPr lang="pt-BR" sz="6000" dirty="0">
                <a:latin typeface="+mn-lt"/>
              </a:rPr>
            </a:br>
            <a:r>
              <a:rPr lang="pt-BR" sz="6000" dirty="0">
                <a:latin typeface="+mn-lt"/>
              </a:rPr>
              <a:t>Se Tua palavra renovar</a:t>
            </a:r>
          </a:p>
        </p:txBody>
      </p:sp>
    </p:spTree>
    <p:extLst>
      <p:ext uri="{BB962C8B-B14F-4D97-AF65-F5344CB8AC3E}">
        <p14:creationId xmlns:p14="http://schemas.microsoft.com/office/powerpoint/2010/main" val="358098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r>
              <a:rPr lang="pt-BR" sz="6000" dirty="0" smtClean="0">
                <a:latin typeface="+mn-lt"/>
              </a:rPr>
              <a:t/>
            </a:r>
            <a:br>
              <a:rPr lang="pt-BR" sz="6000" dirty="0" smtClean="0">
                <a:latin typeface="+mn-lt"/>
              </a:rPr>
            </a:br>
            <a:r>
              <a:rPr lang="pt-BR" sz="6000" dirty="0" smtClean="0">
                <a:latin typeface="+mn-lt"/>
              </a:rPr>
              <a:t> 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C# G#  </a:t>
            </a:r>
            <a:r>
              <a:rPr lang="pt-BR" sz="6000" b="1" dirty="0" err="1" smtClean="0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  </a:t>
            </a:r>
            <a:r>
              <a:rPr lang="pt-BR" sz="6000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  F# C#    G#  G#7</a:t>
            </a:r>
            <a:r>
              <a:rPr lang="pt-BR" sz="6000" dirty="0" smtClean="0">
                <a:latin typeface="+mn-lt"/>
              </a:rPr>
              <a:t/>
            </a:r>
            <a:br>
              <a:rPr lang="pt-BR" sz="6000" dirty="0" smtClean="0">
                <a:latin typeface="+mn-lt"/>
              </a:rPr>
            </a:br>
            <a:r>
              <a:rPr lang="pt-BR" sz="6000" dirty="0" smtClean="0">
                <a:latin typeface="+mn-lt"/>
              </a:rPr>
              <a:t>Aleluia,  aleluia,  </a:t>
            </a:r>
            <a:r>
              <a:rPr lang="pt-BR" sz="6000" dirty="0" err="1" smtClean="0">
                <a:latin typeface="+mn-lt"/>
              </a:rPr>
              <a:t>alelu</a:t>
            </a:r>
            <a:r>
              <a:rPr lang="pt-BR" sz="6000" dirty="0" smtClean="0">
                <a:latin typeface="+mn-lt"/>
              </a:rPr>
              <a:t>---ia</a:t>
            </a:r>
            <a:r>
              <a:rPr lang="pt-BR" sz="6000" dirty="0">
                <a:latin typeface="+mn-lt"/>
              </a:rPr>
              <a:t> </a:t>
            </a:r>
            <a:r>
              <a:rPr lang="pt-BR" sz="6000" dirty="0" smtClean="0">
                <a:latin typeface="+mn-lt"/>
              </a:rPr>
              <a:t>         </a:t>
            </a:r>
            <a:r>
              <a:rPr lang="pt-BR" sz="6000" b="1" dirty="0">
                <a:solidFill>
                  <a:srgbClr val="002060"/>
                </a:solidFill>
                <a:latin typeface="+mn-lt"/>
              </a:rPr>
              <a:t>(2x)</a:t>
            </a:r>
            <a:br>
              <a:rPr lang="pt-BR" sz="6000" b="1" dirty="0">
                <a:solidFill>
                  <a:srgbClr val="002060"/>
                </a:solidFill>
                <a:latin typeface="+mn-lt"/>
              </a:rPr>
            </a:br>
            <a:endParaRPr lang="pt-BR" sz="60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05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13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Aleluia, Quando Estamos Unidos Tom: C#</vt:lpstr>
      <vt:lpstr>  C# G#  Bbm  Fm  F# C#    G#  G#7 Aleluia,  aleluia,  alelu---ia          (2x) </vt:lpstr>
      <vt:lpstr>D#m                            Fm   Bbm              Fm Quando estamos unidos, estás entre nós   F#           C#                G#    G#7 E nos falarás da Tua vida</vt:lpstr>
      <vt:lpstr>  C# G#  Bbm  Fm  F# C#    G#  G#7 Aleluia,  aleluia,  alelu---ia          (2x) </vt:lpstr>
      <vt:lpstr>D#m                Fm  Bbm          Fm Este nosso mundo sentido terá   F#           C#              G#    G#7 Se Tua palavra renovar</vt:lpstr>
      <vt:lpstr>  C# G#  Bbm  Fm  F# C#    G#  G#7 Aleluia,  aleluia,  alelu---ia          (2x)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Aleluia, Quando estamos Unidos Tom: E       E  B   C#m  G#m  A  E  B  B7 Aleluia,  aleluia,  alelu---ia          (2x)   F#m                          G#m    C#m            G#m Quando estamos unidos, estás entre nós     A           E                 B    B7 E nos falarás da Tua vida   E  B   C#m  G#m  A  E  B  B7 Aleluia,  aleluia,  alelu---ia          (2x)</dc:title>
  <dc:creator>User</dc:creator>
  <cp:lastModifiedBy>User</cp:lastModifiedBy>
  <cp:revision>13</cp:revision>
  <dcterms:created xsi:type="dcterms:W3CDTF">2021-12-06T12:52:58Z</dcterms:created>
  <dcterms:modified xsi:type="dcterms:W3CDTF">2021-12-07T12:15:39Z</dcterms:modified>
</cp:coreProperties>
</file>