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1" r:id="rId5"/>
    <p:sldId id="261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     G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Em  F    C    G  G7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Dm                            Em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Em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F              C                 G    G7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     G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Em  F    C    G  G7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0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Dm                  Em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          Em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            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C               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    G7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C     G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Em  F    C    G  G7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C</vt:lpstr>
      <vt:lpstr>  C     G   Am  Em  F    C    G  G7 Aleluia,  aleluia,  alelu---ia          (2x) </vt:lpstr>
      <vt:lpstr>Dm                            Em   Am                 Em Quando estamos unidos, estás entre nós   F              C                 G    G7 E nos falarás da Tua vida</vt:lpstr>
      <vt:lpstr>  C     G   Am  Em  F    C    G  G7 Aleluia,  aleluia,  alelu---ia          (2x) </vt:lpstr>
      <vt:lpstr>Dm                  Em  Am          Em Este nosso mundo sentido terá   F            C                 G    G7 Se Tua palavra renovar</vt:lpstr>
      <vt:lpstr>  C     G   Am  Em  F    C    G  G7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12</cp:revision>
  <dcterms:created xsi:type="dcterms:W3CDTF">2021-12-06T12:52:58Z</dcterms:created>
  <dcterms:modified xsi:type="dcterms:W3CDTF">2021-12-07T12:11:35Z</dcterms:modified>
</cp:coreProperties>
</file>