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83" r:id="rId5"/>
    <p:sldId id="261" r:id="rId6"/>
    <p:sldId id="28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3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39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99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98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29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66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72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35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5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52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04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+mn-lt"/>
              </a:rPr>
              <a:t>Aleluia, Quando Estamos Unidos</a:t>
            </a:r>
            <a:r>
              <a:rPr lang="pt-BR" sz="4800" dirty="0" smtClean="0">
                <a:latin typeface="+mn-lt"/>
              </a:rPr>
              <a:t/>
            </a:r>
            <a:br>
              <a:rPr lang="pt-BR" sz="4800" dirty="0" smtClean="0">
                <a:latin typeface="+mn-lt"/>
              </a:rPr>
            </a:br>
            <a:r>
              <a:rPr lang="pt-BR" sz="4800" dirty="0" smtClean="0">
                <a:latin typeface="+mn-lt"/>
              </a:rPr>
              <a:t>Tom: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F#</a:t>
            </a:r>
            <a:endParaRPr lang="pt-BR" sz="48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599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F#  C#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B  F#  C#  C#7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Aleluia,  aleluia,  </a:t>
            </a:r>
            <a:r>
              <a:rPr lang="pt-BR" sz="6000" dirty="0" err="1" smtClean="0">
                <a:latin typeface="+mn-lt"/>
              </a:rPr>
              <a:t>alelu</a:t>
            </a:r>
            <a:r>
              <a:rPr lang="pt-BR" sz="6000" dirty="0" smtClean="0">
                <a:latin typeface="+mn-lt"/>
              </a:rPr>
              <a:t>---ia</a:t>
            </a:r>
            <a:r>
              <a:rPr lang="pt-BR" sz="6000" dirty="0">
                <a:latin typeface="+mn-lt"/>
              </a:rPr>
              <a:t> </a:t>
            </a:r>
            <a:r>
              <a:rPr lang="pt-BR" sz="6000" dirty="0" smtClean="0">
                <a:latin typeface="+mn-lt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6000" b="1" dirty="0">
                <a:solidFill>
                  <a:srgbClr val="002060"/>
                </a:solidFill>
                <a:latin typeface="+mn-lt"/>
              </a:rPr>
            </a:b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8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   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Quando estamos unidos, estás entre nós</a:t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B           F#                  C#   C#7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nos falarás da Tua </a:t>
            </a:r>
            <a:r>
              <a:rPr lang="pt-BR" sz="5400" dirty="0" smtClean="0">
                <a:latin typeface="+mn-lt"/>
              </a:rPr>
              <a:t>vida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679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F#  C#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B  F#  C#  C#7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Aleluia,  aleluia,  </a:t>
            </a:r>
            <a:r>
              <a:rPr lang="pt-BR" sz="6000" dirty="0" err="1" smtClean="0">
                <a:latin typeface="+mn-lt"/>
              </a:rPr>
              <a:t>alelu</a:t>
            </a:r>
            <a:r>
              <a:rPr lang="pt-BR" sz="6000" dirty="0" smtClean="0">
                <a:latin typeface="+mn-lt"/>
              </a:rPr>
              <a:t>---ia</a:t>
            </a:r>
            <a:r>
              <a:rPr lang="pt-BR" sz="6000" dirty="0">
                <a:latin typeface="+mn-lt"/>
              </a:rPr>
              <a:t> </a:t>
            </a:r>
            <a:r>
              <a:rPr lang="pt-BR" sz="6000" dirty="0" smtClean="0">
                <a:latin typeface="+mn-lt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6000" b="1" dirty="0">
                <a:solidFill>
                  <a:srgbClr val="002060"/>
                </a:solidFill>
                <a:latin typeface="+mn-lt"/>
              </a:rPr>
            </a:b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78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6000" dirty="0">
                <a:latin typeface="+mn-lt"/>
              </a:rPr>
              <a:t/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Este nosso mundo sentido terá</a:t>
            </a:r>
            <a:br>
              <a:rPr lang="pt-BR" sz="6000" dirty="0">
                <a:latin typeface="+mn-lt"/>
              </a:rPr>
            </a:br>
            <a:r>
              <a:rPr lang="pt-BR" sz="6000">
                <a:latin typeface="+mn-lt"/>
              </a:rPr>
              <a:t>  </a:t>
            </a:r>
            <a:r>
              <a:rPr lang="pt-BR" sz="6000" b="1" smtClean="0">
                <a:solidFill>
                  <a:srgbClr val="002060"/>
                </a:solidFill>
                <a:latin typeface="+mn-lt"/>
              </a:rPr>
              <a:t>B             F#               C#    C#7</a:t>
            </a:r>
            <a:r>
              <a:rPr lang="pt-BR" sz="6000" dirty="0">
                <a:latin typeface="+mn-lt"/>
              </a:rPr>
              <a:t/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Se Tua palavra renovar</a:t>
            </a:r>
          </a:p>
        </p:txBody>
      </p:sp>
    </p:spTree>
    <p:extLst>
      <p:ext uri="{BB962C8B-B14F-4D97-AF65-F5344CB8AC3E}">
        <p14:creationId xmlns:p14="http://schemas.microsoft.com/office/powerpoint/2010/main" val="35809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F#  C#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B  F#  C#  C#7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Aleluia,  aleluia,  </a:t>
            </a:r>
            <a:r>
              <a:rPr lang="pt-BR" sz="6000" dirty="0" err="1" smtClean="0">
                <a:latin typeface="+mn-lt"/>
              </a:rPr>
              <a:t>alelu</a:t>
            </a:r>
            <a:r>
              <a:rPr lang="pt-BR" sz="6000" dirty="0" smtClean="0">
                <a:latin typeface="+mn-lt"/>
              </a:rPr>
              <a:t>---ia</a:t>
            </a:r>
            <a:r>
              <a:rPr lang="pt-BR" sz="6000" dirty="0">
                <a:latin typeface="+mn-lt"/>
              </a:rPr>
              <a:t> </a:t>
            </a:r>
            <a:r>
              <a:rPr lang="pt-BR" sz="6000" dirty="0" smtClean="0">
                <a:latin typeface="+mn-lt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6000" b="1" dirty="0">
                <a:solidFill>
                  <a:srgbClr val="002060"/>
                </a:solidFill>
                <a:latin typeface="+mn-lt"/>
              </a:rPr>
            </a:b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261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Aleluia, Quando Estamos Unidos Tom: F#</vt:lpstr>
      <vt:lpstr> F#  C#  D#m  Bbm B  F#  C#  C#7 Aleluia,  aleluia,  alelu---ia          (2x) </vt:lpstr>
      <vt:lpstr>G#m                       Bbm   D#m             Bbm Quando estamos unidos, estás entre nós   B           F#                  C#   C#7 E nos falarás da Tua vida</vt:lpstr>
      <vt:lpstr> F#  C#  D#m  Bbm B  F#  C#  C#7 Aleluia,  aleluia,  alelu---ia          (2x) </vt:lpstr>
      <vt:lpstr>G#m            Bbm     D#m          Bbm Este nosso mundo sentido terá   B             F#               C#    C#7 Se Tua palavra renovar</vt:lpstr>
      <vt:lpstr> F#  C#  D#m  Bbm B  F#  C#  C#7 Aleluia,  aleluia,  alelu---ia          (2x)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Aleluia, Quando estamos Unidos Tom: E       E  B   C#m  G#m  A  E  B  B7 Aleluia,  aleluia,  alelu---ia          (2x)   F#m                          G#m    C#m            G#m Quando estamos unidos, estás entre nós     A           E                 B    B7 E nos falarás da Tua vida   E  B   C#m  G#m  A  E  B  B7 Aleluia,  aleluia,  alelu---ia          (2x)</dc:title>
  <dc:creator>User</dc:creator>
  <cp:lastModifiedBy>User</cp:lastModifiedBy>
  <cp:revision>18</cp:revision>
  <dcterms:created xsi:type="dcterms:W3CDTF">2021-12-06T12:52:58Z</dcterms:created>
  <dcterms:modified xsi:type="dcterms:W3CDTF">2021-12-07T12:32:08Z</dcterms:modified>
</cp:coreProperties>
</file>