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81" r:id="rId5"/>
    <p:sldId id="261" r:id="rId6"/>
    <p:sldId id="28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6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9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9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72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5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2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98B8-0CE4-4251-AB00-60BCBE2CDB06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BE53-B92F-4A00-81F1-5C8E13034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04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>
                <a:latin typeface="+mn-lt"/>
              </a:rPr>
              <a:t>Aleluia, Quando Estamos Unidos</a:t>
            </a:r>
            <a:r>
              <a:rPr lang="pt-BR" sz="4800" dirty="0" smtClean="0">
                <a:latin typeface="+mn-lt"/>
              </a:rPr>
              <a:t/>
            </a:r>
            <a:br>
              <a:rPr lang="pt-BR" sz="4800" dirty="0" smtClean="0">
                <a:latin typeface="+mn-lt"/>
              </a:rPr>
            </a:br>
            <a:r>
              <a:rPr lang="pt-BR" sz="4800" dirty="0" smtClean="0">
                <a:latin typeface="+mn-lt"/>
              </a:rPr>
              <a:t>Tom: </a:t>
            </a:r>
            <a:r>
              <a:rPr lang="pt-BR" sz="4800" b="1" dirty="0" smtClean="0">
                <a:solidFill>
                  <a:srgbClr val="002060"/>
                </a:solidFill>
                <a:latin typeface="+mn-lt"/>
              </a:rPr>
              <a:t>F</a:t>
            </a:r>
            <a:endParaRPr lang="pt-BR" sz="48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59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     C   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m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     C  C7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Dm              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Quando estamos unidos, estás entre nós</a:t>
            </a:r>
            <a:br>
              <a:rPr lang="pt-BR" sz="5400" dirty="0">
                <a:latin typeface="+mn-lt"/>
              </a:rPr>
            </a:br>
            <a:r>
              <a:rPr lang="pt-BR" sz="5400" dirty="0" smtClean="0">
                <a:latin typeface="+mn-lt"/>
              </a:rPr>
              <a:t>  </a:t>
            </a:r>
            <a:r>
              <a:rPr lang="pt-BR" sz="54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F                  C   C7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nos falarás da Tua </a:t>
            </a:r>
            <a:r>
              <a:rPr lang="pt-BR" sz="5400" dirty="0" smtClean="0">
                <a:latin typeface="+mn-lt"/>
              </a:rPr>
              <a:t>vida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79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     C   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m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     C  C7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8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Gm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Dm        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Este nosso mundo sentido terá</a:t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           F               C    C7</a:t>
            </a:r>
            <a:r>
              <a:rPr lang="pt-BR" sz="6000" dirty="0">
                <a:latin typeface="+mn-lt"/>
              </a:rPr>
              <a:t/>
            </a:r>
            <a:br>
              <a:rPr lang="pt-BR" sz="6000" dirty="0">
                <a:latin typeface="+mn-lt"/>
              </a:rPr>
            </a:br>
            <a:r>
              <a:rPr lang="pt-BR" sz="6000" dirty="0">
                <a:latin typeface="+mn-lt"/>
              </a:rPr>
              <a:t>Se Tua palavra renovar</a:t>
            </a:r>
          </a:p>
        </p:txBody>
      </p:sp>
    </p:spTree>
    <p:extLst>
      <p:ext uri="{BB962C8B-B14F-4D97-AF65-F5344CB8AC3E}">
        <p14:creationId xmlns:p14="http://schemas.microsoft.com/office/powerpoint/2010/main" val="35809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F     C    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m 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0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  F     C  C7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Aleluia,  aleluia,  </a:t>
            </a:r>
            <a:r>
              <a:rPr lang="pt-BR" sz="6000" dirty="0" err="1" smtClean="0">
                <a:latin typeface="+mn-lt"/>
              </a:rPr>
              <a:t>alelu</a:t>
            </a:r>
            <a:r>
              <a:rPr lang="pt-BR" sz="6000" dirty="0" smtClean="0">
                <a:latin typeface="+mn-lt"/>
              </a:rPr>
              <a:t>---ia</a:t>
            </a:r>
            <a:r>
              <a:rPr lang="pt-BR" sz="6000" dirty="0">
                <a:latin typeface="+mn-lt"/>
              </a:rPr>
              <a:t> </a:t>
            </a:r>
            <a:r>
              <a:rPr lang="pt-BR" sz="6000" dirty="0" smtClean="0">
                <a:latin typeface="+mn-lt"/>
              </a:rPr>
              <a:t>         </a:t>
            </a:r>
            <a:r>
              <a:rPr lang="pt-BR" sz="6000" b="1" dirty="0">
                <a:solidFill>
                  <a:srgbClr val="002060"/>
                </a:solidFill>
                <a:latin typeface="+mn-lt"/>
              </a:rPr>
              <a:t>(2x)</a:t>
            </a:r>
            <a:br>
              <a:rPr lang="pt-BR" sz="6000" b="1" dirty="0">
                <a:solidFill>
                  <a:srgbClr val="002060"/>
                </a:solidFill>
                <a:latin typeface="+mn-lt"/>
              </a:rPr>
            </a:b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Aleluia, Quando Estamos Unidos Tom: F</vt:lpstr>
      <vt:lpstr> F     C     Dm  Am Bb  F     C  C7 Aleluia,  aleluia,  alelu---ia          (2x) </vt:lpstr>
      <vt:lpstr>Gm                          Am   Dm                Am Quando estamos unidos, estás entre nós   Bb           F                  C   C7 E nos falarás da Tua vida</vt:lpstr>
      <vt:lpstr> F     C     Dm  Am Bb  F     C  C7 Aleluia,  aleluia,  alelu---ia          (2x) </vt:lpstr>
      <vt:lpstr>Gm              Am     Dm          Am Este nosso mundo sentido terá   Bb             F               C    C7 Se Tua palavra renovar</vt:lpstr>
      <vt:lpstr> F     C     Dm  Am Bb  F     C  C7 Aleluia,  aleluia,  alelu---ia          (2x)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Aleluia, Quando estamos Unidos Tom: E       E  B   C#m  G#m  A  E  B  B7 Aleluia,  aleluia,  alelu---ia          (2x)   F#m                          G#m    C#m            G#m Quando estamos unidos, estás entre nós     A           E                 B    B7 E nos falarás da Tua vida   E  B   C#m  G#m  A  E  B  B7 Aleluia,  aleluia,  alelu---ia          (2x)</dc:title>
  <dc:creator>User</dc:creator>
  <cp:lastModifiedBy>User</cp:lastModifiedBy>
  <cp:revision>17</cp:revision>
  <dcterms:created xsi:type="dcterms:W3CDTF">2021-12-06T12:52:58Z</dcterms:created>
  <dcterms:modified xsi:type="dcterms:W3CDTF">2021-12-07T12:29:31Z</dcterms:modified>
</cp:coreProperties>
</file>