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9" r:id="rId5"/>
    <p:sldId id="261" r:id="rId6"/>
    <p:sldId id="28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E     B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A E     B  B7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E                   B   B7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E     B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A E     B  B7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4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>
                <a:solidFill>
                  <a:srgbClr val="002060"/>
                </a:solidFill>
                <a:latin typeface="+mn-lt"/>
              </a:rPr>
              <a:t>A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             E               B  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B7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E     B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A E     B  B7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6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E</vt:lpstr>
      <vt:lpstr> E     B   C#m  G#m A E     B  B7 Aleluia,  aleluia,  alelu---ia          (2x) </vt:lpstr>
      <vt:lpstr>F#m                       G#m   C#m              G#m Quando estamos unidos, estás entre nós   A             E                   B   B7 E nos falarás da Tua vida</vt:lpstr>
      <vt:lpstr> E     B   C#m  G#m A E     B  B7 Aleluia,  aleluia,  alelu---ia          (2x) </vt:lpstr>
      <vt:lpstr>F#m             G#m   C#m          G#m Este nosso mundo sentido terá   A             E               B    B7 Se Tua palavra renovar</vt:lpstr>
      <vt:lpstr> E     B   C#m  G#m A E     B  B7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16</cp:revision>
  <dcterms:created xsi:type="dcterms:W3CDTF">2021-12-06T12:52:58Z</dcterms:created>
  <dcterms:modified xsi:type="dcterms:W3CDTF">2021-12-07T12:24:13Z</dcterms:modified>
</cp:coreProperties>
</file>