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77" r:id="rId5"/>
    <p:sldId id="261" r:id="rId6"/>
    <p:sldId id="27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+mn-lt"/>
              </a:rPr>
              <a:t>Aleluia, Quando Estamos Unidos</a:t>
            </a:r>
            <a:r>
              <a:rPr lang="pt-BR" sz="4800" dirty="0" smtClean="0">
                <a:latin typeface="+mn-lt"/>
              </a:rPr>
              <a:t/>
            </a:r>
            <a:br>
              <a:rPr lang="pt-BR" sz="4800" dirty="0" smtClean="0">
                <a:latin typeface="+mn-lt"/>
              </a:rPr>
            </a:br>
            <a:r>
              <a:rPr lang="pt-BR" sz="4800" dirty="0" smtClean="0">
                <a:latin typeface="+mn-lt"/>
              </a:rPr>
              <a:t>Tom: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D#</a:t>
            </a:r>
            <a:endParaRPr lang="pt-BR" sz="48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59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D#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Cm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G# D#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Bb7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Cm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estamos unidos, estás entre nós</a:t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G#        D#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Bb7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nos falarás da Tua </a:t>
            </a:r>
            <a:r>
              <a:rPr lang="pt-BR" sz="5400" dirty="0" smtClean="0">
                <a:latin typeface="+mn-lt"/>
              </a:rPr>
              <a:t>vida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79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D#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Cm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G# D#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Bb7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32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Cm     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Este nosso mundo sentido terá</a:t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 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G#           D</a:t>
            </a:r>
            <a:r>
              <a:rPr lang="pt-BR" sz="6000" b="1" smtClean="0">
                <a:solidFill>
                  <a:srgbClr val="002060"/>
                </a:solidFill>
                <a:latin typeface="+mn-lt"/>
              </a:rPr>
              <a:t>#      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Bb7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Se Tua palavra renovar</a:t>
            </a:r>
          </a:p>
        </p:txBody>
      </p:sp>
    </p:spTree>
    <p:extLst>
      <p:ext uri="{BB962C8B-B14F-4D97-AF65-F5344CB8AC3E}">
        <p14:creationId xmlns:p14="http://schemas.microsoft.com/office/powerpoint/2010/main" val="35809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D#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Cm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G# D#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Bb7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37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Aleluia, Quando Estamos Unidos Tom: D#</vt:lpstr>
      <vt:lpstr> D#  Bb   Cm  Gm G# D#  Bb  Bb7 Aleluia,  aleluia,  alelu---ia          (2x) </vt:lpstr>
      <vt:lpstr>Fm                            Gm   Cm              Gm Quando estamos unidos, estás entre nós   G#        D#                   Bb   Bb7 E nos falarás da Tua vida</vt:lpstr>
      <vt:lpstr> D#  Bb   Cm  Gm G# D#  Bb  Bb7 Aleluia,  aleluia,  alelu---ia          (2x) </vt:lpstr>
      <vt:lpstr>Fm                 Gm   Cm          Gm Este nosso mundo sentido terá   G#           D#           Bb    Bb7 Se Tua palavra renovar</vt:lpstr>
      <vt:lpstr> D#  Bb   Cm  Gm G# D#  Bb  Bb7 Aleluia,  aleluia,  alelu---ia        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E       E  B   C#m  G#m  A  E  B  B7 Aleluia,  aleluia,  alelu---ia          (2x)   F#m                          G#m    C#m            G#m Quando estamos unidos, estás entre nós     A           E                 B    B7 E nos falarás da Tua vida   E  B   C#m  G#m  A  E  B  B7 Aleluia,  aleluia,  alelu---ia          (2x)</dc:title>
  <dc:creator>User</dc:creator>
  <cp:lastModifiedBy>User</cp:lastModifiedBy>
  <cp:revision>15</cp:revision>
  <dcterms:created xsi:type="dcterms:W3CDTF">2021-12-06T12:52:58Z</dcterms:created>
  <dcterms:modified xsi:type="dcterms:W3CDTF">2021-12-07T12:22:23Z</dcterms:modified>
</cp:coreProperties>
</file>