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5" r:id="rId5"/>
    <p:sldId id="261" r:id="rId6"/>
    <p:sldId id="2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   A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G   D    A  A7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Em  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           D                   A    A7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   A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G   D    A  A7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7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Em  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           D            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A    A7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   A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G   D    A  A7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D</vt:lpstr>
      <vt:lpstr>  D   A   Bm  F#m  G   D    A  A7 Aleluia,  aleluia,  alelu---ia          (2x) </vt:lpstr>
      <vt:lpstr>Em                            F#m   Bm              F#m Quando estamos unidos, estás entre nós   G           D                   A    A7 E nos falarás da Tua vida</vt:lpstr>
      <vt:lpstr>  D   A   Bm  F#m  G   D    A  A7 Aleluia,  aleluia,  alelu---ia          (2x) </vt:lpstr>
      <vt:lpstr>Em                 F#m   Bm          F#m Este nosso mundo sentido terá   G           D              A    A7 Se Tua palavra renovar</vt:lpstr>
      <vt:lpstr>  D   A   Bm  F#m  G   D    A  A7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14</cp:revision>
  <dcterms:created xsi:type="dcterms:W3CDTF">2021-12-06T12:52:58Z</dcterms:created>
  <dcterms:modified xsi:type="dcterms:W3CDTF">2021-12-07T12:18:56Z</dcterms:modified>
</cp:coreProperties>
</file>