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7" r:id="rId5"/>
    <p:sldId id="261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Dm  D#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F  F7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m                           Dm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Dm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F    F7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Dm  D#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F  F7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3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m                 Dm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Dm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D#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F    F7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Dm  D#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F  F7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7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Bb</vt:lpstr>
      <vt:lpstr>  Bb  F   Gm  Dm  D# Bb    F  F7 Aleluia,  aleluia,  alelu---ia          (2x) </vt:lpstr>
      <vt:lpstr>Cm                           Dm  Gm            Dm Quando estamos unidos, estás entre nós   D#        Bb                     F    F7 E nos falarás da Tua vida</vt:lpstr>
      <vt:lpstr>  Bb  F   Gm  Dm  D# Bb    F  F7 Aleluia,  aleluia,  alelu---ia          (2x) </vt:lpstr>
      <vt:lpstr>Cm                 Dm  Gm         Dm Este nosso mundo sentido terá   D#            Bb              F    F7 Se Tua palavra renovar</vt:lpstr>
      <vt:lpstr>  Bb  F   Gm  Dm  D# Bb    F  F7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10</cp:revision>
  <dcterms:created xsi:type="dcterms:W3CDTF">2021-12-06T12:52:58Z</dcterms:created>
  <dcterms:modified xsi:type="dcterms:W3CDTF">2021-12-06T15:06:15Z</dcterms:modified>
</cp:coreProperties>
</file>