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9" r:id="rId5"/>
    <p:sldId id="261" r:id="rId6"/>
    <p:sldId id="27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B    F#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E B    F#  F#7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              B                 F#    F#7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B    F#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E B    F#  F#7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>
                <a:solidFill>
                  <a:srgbClr val="002060"/>
                </a:solidFill>
                <a:latin typeface="+mn-lt"/>
              </a:rPr>
              <a:t>E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            B            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F#    F#7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B    F#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E B    F#  F#7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62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B</vt:lpstr>
      <vt:lpstr>  B    F# G#m  D#m  E B    F#  F#7 Aleluia,  aleluia,  alelu---ia          (2x) </vt:lpstr>
      <vt:lpstr>C#m                       D#m  G#m            D#m Quando estamos unidos, estás entre nós   E              B                 F#    F#7 E nos falarás da Tua vida</vt:lpstr>
      <vt:lpstr>  B    F# G#m  D#m  E B    F#  F#7 Aleluia,  aleluia,  alelu---ia          (2x) </vt:lpstr>
      <vt:lpstr>C#m             D#m  G#m         D#m Este nosso mundo sentido terá   E            B              F#    F#7 Se Tua palavra renovar</vt:lpstr>
      <vt:lpstr>  B    F# G#m  D#m  E B    F#  F#7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11</cp:revision>
  <dcterms:created xsi:type="dcterms:W3CDTF">2021-12-06T12:52:58Z</dcterms:created>
  <dcterms:modified xsi:type="dcterms:W3CDTF">2021-12-06T15:07:51Z</dcterms:modified>
</cp:coreProperties>
</file>