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3" r:id="rId5"/>
    <p:sldId id="261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G# D#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Cm  C# G#  D#  D#7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Cm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Cm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        G#                D#    D#7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G# D#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Cm  C# G#  D#  D#7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01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   Cm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            Cm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>
                <a:latin typeface="+mn-lt"/>
              </a:rPr>
              <a:t>  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C #         G#           D#    D#7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G# D#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Cm  C# G#  D#  D#7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4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G#</vt:lpstr>
      <vt:lpstr>  G# D#   Fm  Cm  C# G#  D#  D#7 Aleluia,  aleluia,  alelu---ia          (2x) </vt:lpstr>
      <vt:lpstr>Bbm                           Cm    Fm            Cm Quando estamos unidos, estás entre nós   C#        G#                D#    D#7 E nos falarás da Tua vida</vt:lpstr>
      <vt:lpstr>  G# D#   Fm  Cm  C# G#  D#  D#7 Aleluia,  aleluia,  alelu---ia          (2x) </vt:lpstr>
      <vt:lpstr>Bbm               Cm    Fm            Cm Este nosso mundo sentido terá   C #         G#           D#    D#7 Se Tua palavra renovar</vt:lpstr>
      <vt:lpstr>  G# D#   Fm  Cm  C# G#  D#  D#7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6</cp:revision>
  <dcterms:created xsi:type="dcterms:W3CDTF">2021-12-06T12:52:58Z</dcterms:created>
  <dcterms:modified xsi:type="dcterms:W3CDTF">2021-12-06T13:16:30Z</dcterms:modified>
</cp:coreProperties>
</file>