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7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7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71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F499-FD74-4B12-84A4-9CF3B156AFB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8D6C-7DF0-4BF7-BBCF-6E0FE0C5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2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C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  G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Em   F    C  G  G7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Dm                           Em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               Em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F              C                G     G7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b="1" dirty="0">
                <a:solidFill>
                  <a:srgbClr val="002060"/>
                </a:solidFill>
                <a:latin typeface="+mn-lt"/>
              </a:rPr>
              <a:t>C     G 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Em   F    C  G  G7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</a:p>
        </p:txBody>
      </p:sp>
    </p:spTree>
    <p:extLst>
      <p:ext uri="{BB962C8B-B14F-4D97-AF65-F5344CB8AC3E}">
        <p14:creationId xmlns:p14="http://schemas.microsoft.com/office/powerpoint/2010/main" val="1067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C   C     G   Am  Em   F    C  G  G7 Aleluia,  aleluia,  alelu---ia          (2x)  Dm                           Em  Am                 Em Quando estamos unidos, estás entre nós  F              C                G     G7 E nos falarás da Tua vida  C     G   Am  Em   F    C  G  G7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C   C     G   Am  Em   F    C  G  G7 Aleluia,  aleluia,  alelu---ia          (2x)  Dm                           Em  Am                 Em Quando estamos unidos, estás entre nós  F              C                G     G7 E nos falarás da Tua vida  C     G   Am  Em   F    C  G  G7 Aleluia,  aleluia,  alelu---ia          (2x)</dc:title>
  <dc:creator>User</dc:creator>
  <cp:lastModifiedBy>User</cp:lastModifiedBy>
  <cp:revision>1</cp:revision>
  <dcterms:created xsi:type="dcterms:W3CDTF">2021-12-06T12:44:10Z</dcterms:created>
  <dcterms:modified xsi:type="dcterms:W3CDTF">2021-12-06T12:44:49Z</dcterms:modified>
</cp:coreProperties>
</file>