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16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39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39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99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98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29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66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72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35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5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52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98B8-0CE4-4251-AB00-60BCBE2CDB06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04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t">
            <a:normAutofit/>
          </a:bodyPr>
          <a:lstStyle/>
          <a:p>
            <a:r>
              <a:rPr lang="pt-BR" sz="3200" b="1" dirty="0" smtClean="0">
                <a:latin typeface="+mn-lt"/>
              </a:rPr>
              <a:t>Aleluia, Quando estamos Unidos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Tom: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F#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 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F#  C#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B  F#    C#  C#7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Aleluia,  aleluia,  </a:t>
            </a:r>
            <a:r>
              <a:rPr lang="pt-BR" sz="3200" dirty="0" err="1" smtClean="0">
                <a:latin typeface="+mn-lt"/>
              </a:rPr>
              <a:t>alelu</a:t>
            </a:r>
            <a:r>
              <a:rPr lang="pt-BR" sz="3200" dirty="0" smtClean="0">
                <a:latin typeface="+mn-lt"/>
              </a:rPr>
              <a:t>---ia</a:t>
            </a:r>
            <a:r>
              <a:rPr lang="pt-BR" sz="3200" dirty="0">
                <a:latin typeface="+mn-lt"/>
              </a:rPr>
              <a:t> </a:t>
            </a:r>
            <a:r>
              <a:rPr lang="pt-BR" sz="3200" dirty="0" smtClean="0">
                <a:latin typeface="+mn-lt"/>
              </a:rPr>
              <a:t>        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3200" b="1" dirty="0">
                <a:solidFill>
                  <a:srgbClr val="002060"/>
                </a:solidFill>
                <a:latin typeface="+mn-lt"/>
              </a:rPr>
            </a:b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                 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3200" b="1" dirty="0" smtClean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sz="32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Quando estamos unidos, estás entre nós</a:t>
            </a:r>
            <a:br>
              <a:rPr lang="pt-BR" sz="3200" dirty="0" smtClean="0">
                <a:latin typeface="+mn-lt"/>
              </a:rPr>
            </a:br>
            <a:r>
              <a:rPr lang="pt-BR" sz="3200" smtClean="0">
                <a:latin typeface="+mn-lt"/>
              </a:rPr>
              <a:t>    </a:t>
            </a:r>
            <a:r>
              <a:rPr lang="pt-BR" sz="3200" b="1" smtClean="0">
                <a:solidFill>
                  <a:srgbClr val="002060"/>
                </a:solidFill>
                <a:latin typeface="+mn-lt"/>
              </a:rPr>
              <a:t>B           F#                 C#    C#7</a:t>
            </a:r>
            <a:r>
              <a:rPr lang="pt-BR" sz="3200" dirty="0" smtClean="0">
                <a:latin typeface="+mn-lt"/>
              </a:rPr>
              <a:t/>
            </a:r>
            <a:br>
              <a:rPr lang="pt-BR" sz="3200" dirty="0" smtClean="0">
                <a:latin typeface="+mn-lt"/>
              </a:rPr>
            </a:br>
            <a:r>
              <a:rPr lang="pt-BR" sz="3200" dirty="0" smtClean="0">
                <a:latin typeface="+mn-lt"/>
              </a:rPr>
              <a:t>E nos falarás da Tua vida</a:t>
            </a:r>
            <a:br>
              <a:rPr lang="pt-BR" sz="3200" dirty="0" smtClean="0">
                <a:latin typeface="+mn-lt"/>
              </a:rPr>
            </a:b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F#  C#  </a:t>
            </a:r>
            <a:r>
              <a:rPr lang="pt-BR" sz="32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32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  B  F#    C#  C#7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r>
              <a:rPr lang="pt-BR" sz="3200" dirty="0">
                <a:latin typeface="+mn-lt"/>
              </a:rPr>
              <a:t>Aleluia,  aleluia,  </a:t>
            </a:r>
            <a:r>
              <a:rPr lang="pt-BR" sz="3200" dirty="0" err="1">
                <a:latin typeface="+mn-lt"/>
              </a:rPr>
              <a:t>alelu</a:t>
            </a:r>
            <a:r>
              <a:rPr lang="pt-BR" sz="3200" dirty="0">
                <a:latin typeface="+mn-lt"/>
              </a:rPr>
              <a:t>---ia          </a:t>
            </a:r>
            <a:r>
              <a:rPr lang="pt-BR" sz="3200" b="1" dirty="0">
                <a:solidFill>
                  <a:srgbClr val="002060"/>
                </a:solidFill>
                <a:latin typeface="+mn-lt"/>
              </a:rPr>
              <a:t>(2x)</a:t>
            </a:r>
            <a:endParaRPr lang="pt-BR" sz="32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8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Aleluia, Quando estamos Unidos Tom: F#    F#  C#  D#m  Bbm  B  F#    C#  C#7 Aleluia,  aleluia,  alelu---ia          (2x)   G#m                       Bbm      D#m            Bbm Quando estamos unidos, estás entre nós     B           F#                 C#    C#7 E nos falarás da Tua vida   F#  C#  D#m  Bbm  B  F#    C#  C#7 Aleluia,  aleluia,  alelu---ia         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Aleluia, Quando estamos Unidos Tom: E       E  B   C#m  G#m  A  E  B  B7 Aleluia,  aleluia,  alelu---ia          (2x)   F#m                          G#m    C#m            G#m Quando estamos unidos, estás entre nós     A           E                 B    B7 E nos falarás da Tua vida   E  B   C#m  G#m  A  E  B  B7 Aleluia,  aleluia,  alelu---ia          (2x)</dc:title>
  <dc:creator>User</dc:creator>
  <cp:lastModifiedBy>User</cp:lastModifiedBy>
  <cp:revision>3</cp:revision>
  <dcterms:created xsi:type="dcterms:W3CDTF">2021-12-06T12:52:58Z</dcterms:created>
  <dcterms:modified xsi:type="dcterms:W3CDTF">2021-12-06T13:00:29Z</dcterms:modified>
</cp:coreProperties>
</file>