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C   Dm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F    C  C7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Dm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F         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C    C7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F  C   Dm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F    C  C7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F       F  C   Dm  Am  Bb  F    C  C7 Aleluia,  aleluia,  alelu---ia          (2x)   Gm                          Am      Dm            Am Quando estamos unidos, estás entre nós     Bb           F                 C    C7 E nos falarás da Tua vida   F  C   Dm  Am  Bb  F    C  C7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2</cp:revision>
  <dcterms:created xsi:type="dcterms:W3CDTF">2021-12-06T12:52:58Z</dcterms:created>
  <dcterms:modified xsi:type="dcterms:W3CDTF">2021-12-06T12:58:52Z</dcterms:modified>
</cp:coreProperties>
</file>