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E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D  A    E  E7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</a:t>
            </a:r>
            <a:r>
              <a:rPr lang="pt-BR" sz="3200" b="1">
                <a:solidFill>
                  <a:srgbClr val="002060"/>
                </a:solidFill>
                <a:latin typeface="+mn-lt"/>
              </a:rPr>
              <a:t>D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            A                   E    E7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A    E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D  A    E  E7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A    A    E   F#m  C#m D  A    E  E7 Aleluia,  aleluia,  alelu---ia          (2x)   Bm                           C#m  F#m               C#m Quando estamos unidos, estás entre nós   D            A                   E    E7 E nos falarás da Tua vida   A    E   F#m  C#m D  A    E  E7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6</cp:revision>
  <dcterms:created xsi:type="dcterms:W3CDTF">2021-12-06T12:52:58Z</dcterms:created>
  <dcterms:modified xsi:type="dcterms:W3CDTF">2021-12-06T13:05:15Z</dcterms:modified>
</cp:coreProperties>
</file>