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7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6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70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2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2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18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8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77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71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15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23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/>
          <a:p>
            <a:r>
              <a:rPr lang="pt-BR" sz="3200" b="1" dirty="0" smtClean="0">
                <a:latin typeface="+mn-lt"/>
              </a:rPr>
              <a:t>Aleluia, Quando estamos Unidos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Tom: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D#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Cm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G#  D#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Bb7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Aleluia,  aleluia,  </a:t>
            </a:r>
            <a:r>
              <a:rPr lang="pt-BR" sz="3200" dirty="0" err="1" smtClean="0">
                <a:latin typeface="+mn-lt"/>
              </a:rPr>
              <a:t>alelu</a:t>
            </a:r>
            <a:r>
              <a:rPr lang="pt-BR" sz="3200" dirty="0" smtClean="0">
                <a:latin typeface="+mn-lt"/>
              </a:rPr>
              <a:t>---ia</a:t>
            </a:r>
            <a:r>
              <a:rPr lang="pt-BR" sz="3200" dirty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3200" b="1" dirty="0">
                <a:solidFill>
                  <a:srgbClr val="002060"/>
                </a:solidFill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Cm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Quando estamos unidos, estás entre nós</a:t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G#           D#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Bb7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E nos falarás da Tua vida</a:t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D#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Cm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G#  D#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Bb7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Aleluia,  aleluia,  </a:t>
            </a:r>
            <a:r>
              <a:rPr lang="pt-BR" sz="3200" dirty="0" err="1">
                <a:latin typeface="+mn-lt"/>
              </a:rPr>
              <a:t>alelu</a:t>
            </a:r>
            <a:r>
              <a:rPr lang="pt-BR" sz="3200" dirty="0">
                <a:latin typeface="+mn-lt"/>
              </a:rPr>
              <a:t>---ia 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32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72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Aleluia, Quando estamos Unidos Tom: D#     D#  Bb  Cm  Gm  G#  D#  Bb  Bb7 Aleluia,  aleluia,  alelu---ia          (2x)   Fm                          Gm    Cm                 Gm Quando estamos unidos, estás entre nós   G#           D#                Bb    Bb7 E nos falarás da Tua vida   D#  Bb  Cm  Gm  G#  D#  Bb  Bb7 Aleluia,  aleluia,  alelu---ia         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C   C     G   Am  Em   F    C  G  G7 Aleluia,  aleluia,  alelu---ia          (2x)  Dm                           Em  Am                 Em Quando estamos unidos, estás entre nós  F              C                G     G7 E nos falarás da Tua vida  C     G   Am  Em   F    C  G  G7 Aleluia,  aleluia,  alelu---ia          (2x)</dc:title>
  <dc:creator>User</dc:creator>
  <cp:lastModifiedBy>User</cp:lastModifiedBy>
  <cp:revision>4</cp:revision>
  <dcterms:created xsi:type="dcterms:W3CDTF">2021-12-06T12:44:10Z</dcterms:created>
  <dcterms:modified xsi:type="dcterms:W3CDTF">2021-12-06T12:52:29Z</dcterms:modified>
</cp:coreProperties>
</file>