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r>
              <a:rPr lang="pt-BR" sz="3200" b="1" dirty="0" smtClean="0">
                <a:latin typeface="+mn-lt"/>
              </a:rPr>
              <a:t>Aleluia, Quando estamos Unidos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Tom: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F#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E  B    F#  F#7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3200" b="1" dirty="0">
                <a:solidFill>
                  <a:srgbClr val="002060"/>
                </a:solidFill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Quando estamos unidos, estás entre nós</a:t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 </a:t>
            </a:r>
            <a:r>
              <a:rPr lang="pt-BR" sz="3200" b="1">
                <a:solidFill>
                  <a:srgbClr val="002060"/>
                </a:solidFill>
                <a:latin typeface="+mn-lt"/>
              </a:rPr>
              <a:t>E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            B                F#    F#7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E nos falarás da Tua vida</a:t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B    F#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E  B    F#  F#7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Aleluia,  aleluia,  </a:t>
            </a:r>
            <a:r>
              <a:rPr lang="pt-BR" sz="3200" dirty="0" err="1">
                <a:latin typeface="+mn-lt"/>
              </a:rPr>
              <a:t>alelu</a:t>
            </a:r>
            <a:r>
              <a:rPr lang="pt-BR" sz="3200" dirty="0">
                <a:latin typeface="+mn-lt"/>
              </a:rPr>
              <a:t>---ia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3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Aleluia, Quando estamos Unidos Tom: B    B    F# G#m  D#m E  B    F#  F#7 Aleluia,  aleluia,  alelu---ia          (2x)   C#m                        D#m  G#m               D#m Quando estamos unidos, estás entre nós   E            B                F#    F#7 E nos falarás da Tua vida   B    F# G#m  D#m E  B    F#  F#7 Aleluia,  aleluia,  alelu---ia        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8</cp:revision>
  <dcterms:created xsi:type="dcterms:W3CDTF">2021-12-06T12:52:58Z</dcterms:created>
  <dcterms:modified xsi:type="dcterms:W3CDTF">2021-12-06T13:07:29Z</dcterms:modified>
</cp:coreProperties>
</file>