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25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E98B8-0CE4-4251-AB00-60BCBE2CDB06}" type="datetimeFigureOut">
              <a:rPr lang="pt-BR" smtClean="0"/>
              <a:t>06/12/2021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DBE53-B92F-4A00-81F1-5C8E130347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0161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E98B8-0CE4-4251-AB00-60BCBE2CDB06}" type="datetimeFigureOut">
              <a:rPr lang="pt-BR" smtClean="0"/>
              <a:t>06/12/2021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DBE53-B92F-4A00-81F1-5C8E130347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5396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E98B8-0CE4-4251-AB00-60BCBE2CDB06}" type="datetimeFigureOut">
              <a:rPr lang="pt-BR" smtClean="0"/>
              <a:t>06/12/2021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DBE53-B92F-4A00-81F1-5C8E130347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1399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E98B8-0CE4-4251-AB00-60BCBE2CDB06}" type="datetimeFigureOut">
              <a:rPr lang="pt-BR" smtClean="0"/>
              <a:t>06/12/2021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DBE53-B92F-4A00-81F1-5C8E130347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9994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E98B8-0CE4-4251-AB00-60BCBE2CDB06}" type="datetimeFigureOut">
              <a:rPr lang="pt-BR" smtClean="0"/>
              <a:t>06/12/2021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DBE53-B92F-4A00-81F1-5C8E130347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8981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E98B8-0CE4-4251-AB00-60BCBE2CDB06}" type="datetimeFigureOut">
              <a:rPr lang="pt-BR" smtClean="0"/>
              <a:t>06/12/2021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DBE53-B92F-4A00-81F1-5C8E130347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3298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E98B8-0CE4-4251-AB00-60BCBE2CDB06}" type="datetimeFigureOut">
              <a:rPr lang="pt-BR" smtClean="0"/>
              <a:t>06/12/2021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DBE53-B92F-4A00-81F1-5C8E130347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9660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E98B8-0CE4-4251-AB00-60BCBE2CDB06}" type="datetimeFigureOut">
              <a:rPr lang="pt-BR" smtClean="0"/>
              <a:t>06/12/2021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DBE53-B92F-4A00-81F1-5C8E130347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2724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E98B8-0CE4-4251-AB00-60BCBE2CDB06}" type="datetimeFigureOut">
              <a:rPr lang="pt-BR" smtClean="0"/>
              <a:t>06/12/2021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DBE53-B92F-4A00-81F1-5C8E130347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1353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E98B8-0CE4-4251-AB00-60BCBE2CDB06}" type="datetimeFigureOut">
              <a:rPr lang="pt-BR" smtClean="0"/>
              <a:t>06/12/2021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DBE53-B92F-4A00-81F1-5C8E130347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3590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E98B8-0CE4-4251-AB00-60BCBE2CDB06}" type="datetimeFigureOut">
              <a:rPr lang="pt-BR" smtClean="0"/>
              <a:t>06/12/2021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DBE53-B92F-4A00-81F1-5C8E130347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8523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EE98B8-0CE4-4251-AB00-60BCBE2CDB06}" type="datetimeFigureOut">
              <a:rPr lang="pt-BR" smtClean="0"/>
              <a:t>06/12/2021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DBE53-B92F-4A00-81F1-5C8E130347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6044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 anchor="t">
            <a:normAutofit/>
          </a:bodyPr>
          <a:lstStyle/>
          <a:p>
            <a:r>
              <a:rPr lang="pt-BR" sz="3200" b="1" dirty="0" smtClean="0">
                <a:latin typeface="+mn-lt"/>
              </a:rPr>
              <a:t>Aleluia, Quando estamos Unidos</a:t>
            </a:r>
            <a:r>
              <a:rPr lang="pt-BR" sz="3200" dirty="0" smtClean="0">
                <a:latin typeface="+mn-lt"/>
              </a:rPr>
              <a:t/>
            </a:r>
            <a:br>
              <a:rPr lang="pt-BR" sz="3200" dirty="0" smtClean="0">
                <a:latin typeface="+mn-lt"/>
              </a:rPr>
            </a:br>
            <a:r>
              <a:rPr lang="pt-BR" sz="3200" dirty="0" smtClean="0">
                <a:latin typeface="+mn-lt"/>
              </a:rPr>
              <a:t>Tom: </a:t>
            </a:r>
            <a:r>
              <a:rPr lang="pt-BR" sz="3200" b="1" dirty="0" smtClean="0">
                <a:solidFill>
                  <a:srgbClr val="002060"/>
                </a:solidFill>
                <a:latin typeface="+mn-lt"/>
              </a:rPr>
              <a:t>G#</a:t>
            </a:r>
            <a:r>
              <a:rPr lang="pt-BR" sz="3200" dirty="0" smtClean="0">
                <a:latin typeface="+mn-lt"/>
              </a:rPr>
              <a:t/>
            </a:r>
            <a:br>
              <a:rPr lang="pt-BR" sz="3200" dirty="0" smtClean="0">
                <a:latin typeface="+mn-lt"/>
              </a:rPr>
            </a:br>
            <a:r>
              <a:rPr lang="pt-BR" sz="3200" dirty="0">
                <a:latin typeface="+mn-lt"/>
              </a:rPr>
              <a:t/>
            </a:r>
            <a:br>
              <a:rPr lang="pt-BR" sz="3200" dirty="0">
                <a:latin typeface="+mn-lt"/>
              </a:rPr>
            </a:br>
            <a:r>
              <a:rPr lang="pt-BR" sz="3200" dirty="0" smtClean="0">
                <a:latin typeface="+mn-lt"/>
              </a:rPr>
              <a:t/>
            </a:r>
            <a:br>
              <a:rPr lang="pt-BR" sz="3200" dirty="0" smtClean="0">
                <a:latin typeface="+mn-lt"/>
              </a:rPr>
            </a:br>
            <a:r>
              <a:rPr lang="pt-BR" sz="3200" dirty="0" smtClean="0">
                <a:latin typeface="+mn-lt"/>
              </a:rPr>
              <a:t> </a:t>
            </a:r>
            <a:r>
              <a:rPr lang="pt-BR" sz="3200" b="1" dirty="0" smtClean="0">
                <a:solidFill>
                  <a:srgbClr val="002060"/>
                </a:solidFill>
                <a:latin typeface="+mn-lt"/>
              </a:rPr>
              <a:t>G#  D#   </a:t>
            </a:r>
            <a:r>
              <a:rPr lang="pt-BR" sz="3200" b="1" dirty="0" err="1" smtClean="0">
                <a:solidFill>
                  <a:srgbClr val="002060"/>
                </a:solidFill>
                <a:latin typeface="+mn-lt"/>
              </a:rPr>
              <a:t>Fm</a:t>
            </a:r>
            <a:r>
              <a:rPr lang="pt-BR" sz="3200" b="1" dirty="0" smtClean="0">
                <a:solidFill>
                  <a:srgbClr val="002060"/>
                </a:solidFill>
                <a:latin typeface="+mn-lt"/>
              </a:rPr>
              <a:t>  Cm C#  G#  D#  D#7</a:t>
            </a:r>
            <a:r>
              <a:rPr lang="pt-BR" sz="3200" dirty="0" smtClean="0">
                <a:latin typeface="+mn-lt"/>
              </a:rPr>
              <a:t/>
            </a:r>
            <a:br>
              <a:rPr lang="pt-BR" sz="3200" dirty="0" smtClean="0">
                <a:latin typeface="+mn-lt"/>
              </a:rPr>
            </a:br>
            <a:r>
              <a:rPr lang="pt-BR" sz="3200" dirty="0" smtClean="0">
                <a:latin typeface="+mn-lt"/>
              </a:rPr>
              <a:t>Aleluia,  aleluia,  </a:t>
            </a:r>
            <a:r>
              <a:rPr lang="pt-BR" sz="3200" dirty="0" err="1" smtClean="0">
                <a:latin typeface="+mn-lt"/>
              </a:rPr>
              <a:t>alelu</a:t>
            </a:r>
            <a:r>
              <a:rPr lang="pt-BR" sz="3200" dirty="0" smtClean="0">
                <a:latin typeface="+mn-lt"/>
              </a:rPr>
              <a:t>---ia</a:t>
            </a:r>
            <a:r>
              <a:rPr lang="pt-BR" sz="3200" dirty="0">
                <a:latin typeface="+mn-lt"/>
              </a:rPr>
              <a:t> </a:t>
            </a:r>
            <a:r>
              <a:rPr lang="pt-BR" sz="3200" dirty="0" smtClean="0">
                <a:latin typeface="+mn-lt"/>
              </a:rPr>
              <a:t>         </a:t>
            </a:r>
            <a:r>
              <a:rPr lang="pt-BR" sz="3200" b="1" dirty="0">
                <a:solidFill>
                  <a:srgbClr val="002060"/>
                </a:solidFill>
                <a:latin typeface="+mn-lt"/>
              </a:rPr>
              <a:t>(2x)</a:t>
            </a:r>
            <a:br>
              <a:rPr lang="pt-BR" sz="3200" b="1" dirty="0">
                <a:solidFill>
                  <a:srgbClr val="002060"/>
                </a:solidFill>
                <a:latin typeface="+mn-lt"/>
              </a:rPr>
            </a:br>
            <a:r>
              <a:rPr lang="pt-BR" sz="3200" dirty="0" smtClean="0">
                <a:latin typeface="+mn-lt"/>
              </a:rPr>
              <a:t/>
            </a:r>
            <a:br>
              <a:rPr lang="pt-BR" sz="3200" dirty="0" smtClean="0">
                <a:latin typeface="+mn-lt"/>
              </a:rPr>
            </a:br>
            <a:r>
              <a:rPr lang="pt-BR" sz="3200" dirty="0" smtClean="0">
                <a:latin typeface="+mn-lt"/>
              </a:rPr>
              <a:t> </a:t>
            </a:r>
            <a:r>
              <a:rPr lang="pt-BR" sz="3200" b="1" dirty="0" err="1" smtClean="0">
                <a:solidFill>
                  <a:srgbClr val="002060"/>
                </a:solidFill>
                <a:latin typeface="+mn-lt"/>
              </a:rPr>
              <a:t>Bb</a:t>
            </a:r>
            <a:r>
              <a:rPr lang="pt-BR" sz="3200" b="1" dirty="0" err="1" smtClean="0">
                <a:solidFill>
                  <a:srgbClr val="002060"/>
                </a:solidFill>
                <a:latin typeface="+mn-lt"/>
              </a:rPr>
              <a:t>m</a:t>
            </a:r>
            <a:r>
              <a:rPr lang="pt-BR" sz="3200" b="1" dirty="0" smtClean="0">
                <a:solidFill>
                  <a:srgbClr val="002060"/>
                </a:solidFill>
                <a:latin typeface="+mn-lt"/>
              </a:rPr>
              <a:t>                           </a:t>
            </a:r>
            <a:r>
              <a:rPr lang="pt-BR" sz="3200" b="1" dirty="0">
                <a:solidFill>
                  <a:srgbClr val="002060"/>
                </a:solidFill>
                <a:latin typeface="+mn-lt"/>
              </a:rPr>
              <a:t>C</a:t>
            </a:r>
            <a:r>
              <a:rPr lang="pt-BR" sz="3200" b="1" dirty="0" smtClean="0">
                <a:solidFill>
                  <a:srgbClr val="002060"/>
                </a:solidFill>
                <a:latin typeface="+mn-lt"/>
              </a:rPr>
              <a:t>m  </a:t>
            </a:r>
            <a:r>
              <a:rPr lang="pt-BR" sz="3200" b="1" dirty="0" err="1" smtClean="0">
                <a:solidFill>
                  <a:srgbClr val="002060"/>
                </a:solidFill>
                <a:latin typeface="+mn-lt"/>
              </a:rPr>
              <a:t>F</a:t>
            </a:r>
            <a:r>
              <a:rPr lang="pt-BR" sz="3200" b="1" dirty="0" err="1" smtClean="0">
                <a:solidFill>
                  <a:srgbClr val="002060"/>
                </a:solidFill>
                <a:latin typeface="+mn-lt"/>
              </a:rPr>
              <a:t>m</a:t>
            </a:r>
            <a:r>
              <a:rPr lang="pt-BR" sz="3200" b="1" smtClean="0">
                <a:solidFill>
                  <a:srgbClr val="002060"/>
                </a:solidFill>
                <a:latin typeface="+mn-lt"/>
              </a:rPr>
              <a:t>               Cm</a:t>
            </a:r>
            <a:r>
              <a:rPr lang="pt-BR" sz="3200" dirty="0" smtClean="0">
                <a:latin typeface="+mn-lt"/>
              </a:rPr>
              <a:t/>
            </a:r>
            <a:br>
              <a:rPr lang="pt-BR" sz="3200" dirty="0" smtClean="0">
                <a:latin typeface="+mn-lt"/>
              </a:rPr>
            </a:br>
            <a:r>
              <a:rPr lang="pt-BR" sz="3200" dirty="0" smtClean="0">
                <a:latin typeface="+mn-lt"/>
              </a:rPr>
              <a:t>Quando estamos unidos, estás entre nós</a:t>
            </a:r>
            <a:br>
              <a:rPr lang="pt-BR" sz="3200" dirty="0" smtClean="0">
                <a:latin typeface="+mn-lt"/>
              </a:rPr>
            </a:br>
            <a:r>
              <a:rPr lang="pt-BR" sz="3200" smtClean="0">
                <a:latin typeface="+mn-lt"/>
              </a:rPr>
              <a:t>  </a:t>
            </a:r>
            <a:r>
              <a:rPr lang="pt-BR" sz="3200" b="1" smtClean="0">
                <a:solidFill>
                  <a:srgbClr val="002060"/>
                </a:solidFill>
                <a:latin typeface="+mn-lt"/>
              </a:rPr>
              <a:t>C#          G#               D#    D#7</a:t>
            </a:r>
            <a:r>
              <a:rPr lang="pt-BR" sz="3200" dirty="0" smtClean="0">
                <a:latin typeface="+mn-lt"/>
              </a:rPr>
              <a:t/>
            </a:r>
            <a:br>
              <a:rPr lang="pt-BR" sz="3200" dirty="0" smtClean="0">
                <a:latin typeface="+mn-lt"/>
              </a:rPr>
            </a:br>
            <a:r>
              <a:rPr lang="pt-BR" sz="3200" dirty="0" smtClean="0">
                <a:latin typeface="+mn-lt"/>
              </a:rPr>
              <a:t>E nos falarás da Tua vida</a:t>
            </a:r>
            <a:br>
              <a:rPr lang="pt-BR" sz="3200" dirty="0" smtClean="0">
                <a:latin typeface="+mn-lt"/>
              </a:rPr>
            </a:br>
            <a:r>
              <a:rPr lang="pt-BR" sz="3200" dirty="0">
                <a:latin typeface="+mn-lt"/>
              </a:rPr>
              <a:t/>
            </a:r>
            <a:br>
              <a:rPr lang="pt-BR" sz="3200" dirty="0">
                <a:latin typeface="+mn-lt"/>
              </a:rPr>
            </a:br>
            <a:r>
              <a:rPr lang="pt-BR" sz="3200" dirty="0">
                <a:latin typeface="+mn-lt"/>
              </a:rPr>
              <a:t> </a:t>
            </a:r>
            <a:r>
              <a:rPr lang="pt-BR" sz="3200" b="1" dirty="0">
                <a:solidFill>
                  <a:srgbClr val="002060"/>
                </a:solidFill>
                <a:latin typeface="+mn-lt"/>
              </a:rPr>
              <a:t>G#  D#   </a:t>
            </a:r>
            <a:r>
              <a:rPr lang="pt-BR" sz="3200" b="1" dirty="0" err="1">
                <a:solidFill>
                  <a:srgbClr val="002060"/>
                </a:solidFill>
                <a:latin typeface="+mn-lt"/>
              </a:rPr>
              <a:t>Fm</a:t>
            </a:r>
            <a:r>
              <a:rPr lang="pt-BR" sz="3200" b="1" dirty="0">
                <a:solidFill>
                  <a:srgbClr val="002060"/>
                </a:solidFill>
                <a:latin typeface="+mn-lt"/>
              </a:rPr>
              <a:t>  Cm C#  G#  D#  D#7</a:t>
            </a:r>
            <a:r>
              <a:rPr lang="pt-BR" sz="3200" dirty="0">
                <a:latin typeface="+mn-lt"/>
              </a:rPr>
              <a:t/>
            </a:r>
            <a:br>
              <a:rPr lang="pt-BR" sz="3200" dirty="0">
                <a:latin typeface="+mn-lt"/>
              </a:rPr>
            </a:br>
            <a:r>
              <a:rPr lang="pt-BR" sz="3200" dirty="0">
                <a:latin typeface="+mn-lt"/>
              </a:rPr>
              <a:t>Aleluia,  aleluia,  </a:t>
            </a:r>
            <a:r>
              <a:rPr lang="pt-BR" sz="3200" dirty="0" err="1">
                <a:latin typeface="+mn-lt"/>
              </a:rPr>
              <a:t>alelu</a:t>
            </a:r>
            <a:r>
              <a:rPr lang="pt-BR" sz="3200" dirty="0">
                <a:latin typeface="+mn-lt"/>
              </a:rPr>
              <a:t>---ia          </a:t>
            </a:r>
            <a:r>
              <a:rPr lang="pt-BR" sz="3200" b="1" dirty="0">
                <a:solidFill>
                  <a:srgbClr val="002060"/>
                </a:solidFill>
                <a:latin typeface="+mn-lt"/>
              </a:rPr>
              <a:t>(2x)</a:t>
            </a:r>
            <a:endParaRPr lang="pt-BR" sz="3200" b="1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9834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5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Aleluia, Quando estamos Unidos Tom: G#    G#  D#   Fm  Cm C#  G#  D#  D#7 Aleluia,  aleluia,  alelu---ia          (2x)   Bbm                           Cm  Fm               Cm Quando estamos unidos, estás entre nós   C#          G#               D#    D#7 E nos falarás da Tua vida   G#  D#   Fm  Cm C#  G#  D#  D#7 Aleluia,  aleluia,  alelu---ia          (2x)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Aleluia, Quando estamos Unidos Tom: E       E  B   C#m  G#m  A  E  B  B7 Aleluia,  aleluia,  alelu---ia          (2x)   F#m                          G#m    C#m            G#m Quando estamos unidos, estás entre nós     A           E                 B    B7 E nos falarás da Tua vida   E  B   C#m  G#m  A  E  B  B7 Aleluia,  aleluia,  alelu---ia          (2x)</dc:title>
  <dc:creator>User</dc:creator>
  <cp:lastModifiedBy>User</cp:lastModifiedBy>
  <cp:revision>5</cp:revision>
  <dcterms:created xsi:type="dcterms:W3CDTF">2021-12-06T12:52:58Z</dcterms:created>
  <dcterms:modified xsi:type="dcterms:W3CDTF">2021-12-06T13:03:56Z</dcterms:modified>
</cp:coreProperties>
</file>