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9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6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4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/>
          <a:p>
            <a:r>
              <a:rPr lang="pt-BR" sz="3200" b="1" dirty="0" smtClean="0">
                <a:latin typeface="+mn-lt"/>
              </a:rPr>
              <a:t>Aleluia, Quando estamos Unidos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Tom: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G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D   Em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C   G    D  D7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Aleluia,  aleluia,  </a:t>
            </a:r>
            <a:r>
              <a:rPr lang="pt-BR" sz="3200" dirty="0" err="1" smtClean="0">
                <a:latin typeface="+mn-lt"/>
              </a:rPr>
              <a:t>alelu</a:t>
            </a:r>
            <a:r>
              <a:rPr lang="pt-BR" sz="3200" dirty="0" smtClean="0">
                <a:latin typeface="+mn-lt"/>
              </a:rPr>
              <a:t>---ia</a:t>
            </a:r>
            <a:r>
              <a:rPr lang="pt-BR" sz="3200" dirty="0">
                <a:latin typeface="+mn-lt"/>
              </a:rPr>
              <a:t> </a:t>
            </a:r>
            <a:r>
              <a:rPr lang="pt-BR" sz="3200" dirty="0" smtClean="0">
                <a:latin typeface="+mn-lt"/>
              </a:rPr>
              <a:t>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3200" b="1" dirty="0">
                <a:solidFill>
                  <a:srgbClr val="002060"/>
                </a:solidFill>
                <a:latin typeface="+mn-lt"/>
              </a:rPr>
            </a:b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A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Em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Quando estamos unidos, estás entre nós</a:t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C           G                 </a:t>
            </a:r>
            <a:r>
              <a:rPr lang="pt-BR" sz="3200" b="1" smtClean="0">
                <a:solidFill>
                  <a:srgbClr val="002060"/>
                </a:solidFill>
                <a:latin typeface="+mn-lt"/>
              </a:rPr>
              <a:t>D    D7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E nos falarás da Tua vida</a:t>
            </a:r>
            <a:br>
              <a:rPr lang="pt-BR" sz="3200" dirty="0" smtClean="0">
                <a:latin typeface="+mn-lt"/>
              </a:rPr>
            </a:b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G    D   Em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 C   G    D  D7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Aleluia,  aleluia,  </a:t>
            </a:r>
            <a:r>
              <a:rPr lang="pt-BR" sz="3200" dirty="0" err="1">
                <a:latin typeface="+mn-lt"/>
              </a:rPr>
              <a:t>alelu</a:t>
            </a:r>
            <a:r>
              <a:rPr lang="pt-BR" sz="3200" dirty="0">
                <a:latin typeface="+mn-lt"/>
              </a:rPr>
              <a:t>---ia 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32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Aleluia, Quando estamos Unidos Tom: G    G    D   Em  Bm   C   G    D  D7 Aleluia,  aleluia,  alelu---ia          (2x)   Am                           Bm    Em            Bm Quando estamos unidos, estás entre nós     C           G                 D    D7 E nos falarás da Tua vida   G    D   Em  Bm   C   G    D  D7 Aleluia,  aleluia,  alelu---ia         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E       E  B   C#m  G#m  A  E  B  B7 Aleluia,  aleluia,  alelu---ia          (2x)   F#m                          G#m    C#m            G#m Quando estamos unidos, estás entre nós     A           E                 B    B7 E nos falarás da Tua vida   E  B   C#m  G#m  A  E  B  B7 Aleluia,  aleluia,  alelu---ia          (2x)</dc:title>
  <dc:creator>User</dc:creator>
  <cp:lastModifiedBy>User</cp:lastModifiedBy>
  <cp:revision>4</cp:revision>
  <dcterms:created xsi:type="dcterms:W3CDTF">2021-12-06T12:52:58Z</dcterms:created>
  <dcterms:modified xsi:type="dcterms:W3CDTF">2021-12-06T13:02:51Z</dcterms:modified>
</cp:coreProperties>
</file>