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Quem é essa que avança como aurora?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7200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C# 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09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C#              G# 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F#</a:t>
            </a:r>
            <a:br>
              <a:rPr lang="pt-BR" sz="4400" b="1" dirty="0">
                <a:solidFill>
                  <a:srgbClr val="002060"/>
                </a:solidFill>
                <a:latin typeface="+mn-lt"/>
              </a:rPr>
            </a:br>
            <a:r>
              <a:rPr lang="pt-BR" sz="4400" dirty="0">
                <a:latin typeface="+mn-lt"/>
              </a:rPr>
              <a:t>Quem é Esta que avança como Aurora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C#                       G#       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F#</a:t>
            </a:r>
            <a:r>
              <a:rPr lang="pt-BR" sz="4400" b="1" dirty="0">
                <a:latin typeface="+mn-lt"/>
              </a:rPr>
              <a:t/>
            </a:r>
            <a:br>
              <a:rPr lang="pt-BR" sz="4400" b="1" dirty="0">
                <a:latin typeface="+mn-lt"/>
              </a:rPr>
            </a:br>
            <a:r>
              <a:rPr lang="pt-BR" sz="4400" dirty="0">
                <a:latin typeface="+mn-lt"/>
              </a:rPr>
              <a:t>Temível como exército em ordem de </a:t>
            </a:r>
            <a:r>
              <a:rPr lang="pt-BR" sz="4400" dirty="0" smtClean="0">
                <a:latin typeface="+mn-lt"/>
              </a:rPr>
              <a:t>batalha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              G#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F#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Brilhante como o sol e como a lua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           G#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F#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Mostrando os caminhos aos filhos </a:t>
            </a:r>
            <a:r>
              <a:rPr lang="pt-BR" sz="4800" dirty="0" smtClean="0">
                <a:latin typeface="+mn-lt"/>
              </a:rPr>
              <a:t>seus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247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           G#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F#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Ah, ah, ah, minha alma glorifica ao Senhor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         G#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F#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Meu Espírito exulta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    G#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F#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Em Deus, meu </a:t>
            </a:r>
            <a:r>
              <a:rPr lang="pt-BR" sz="4800" dirty="0" smtClean="0">
                <a:latin typeface="+mn-lt"/>
              </a:rPr>
              <a:t>Salvador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407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Quem é essa que avança como aurora? Tom: C# </vt:lpstr>
      <vt:lpstr>                C#              G#                       Bbm      F# Quem é Esta que avança como Aurora        C#                       G#                             Bbm       F# Temível como exército em ordem de batalha</vt:lpstr>
      <vt:lpstr>        C#                   G#                 Bbm    F# Brilhante como o sol e como a lua           C#                G#                            Bbm      F# Mostrando os caminhos aos filhos seus</vt:lpstr>
      <vt:lpstr>              C#                G#                          Bbm      F# Ah, ah, ah, minha alma glorifica ao Senhor  C#              G#             Bbm    F#        Meu Espírito exulta C#         G#                     Bbm    F#     Em Deus, meu Salvador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2</cp:revision>
  <dcterms:created xsi:type="dcterms:W3CDTF">2021-12-14T21:38:11Z</dcterms:created>
  <dcterms:modified xsi:type="dcterms:W3CDTF">2021-12-14T22:17:30Z</dcterms:modified>
</cp:coreProperties>
</file>