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G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     G       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F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203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                      G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Brilhante como o sol e como a lua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                   G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Mostrando os caminhos aos filhos </a:t>
            </a:r>
            <a:r>
              <a:rPr lang="pt-BR" sz="5400" dirty="0" smtClean="0">
                <a:latin typeface="+mn-lt"/>
              </a:rPr>
              <a:t>seus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42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 G 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F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G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G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3127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C</vt:lpstr>
      <vt:lpstr>                C                G                     Am      F Quem é Esta que avança como Aurora        C                     G                                   Am       F Temível como exército em ordem de batalha</vt:lpstr>
      <vt:lpstr>        C                      G                   Am    F Brilhante como o sol e como a lua           C                   G                        Am      F Mostrando os caminhos aos filhos seus </vt:lpstr>
      <vt:lpstr>             C                 G                             Am      F Ah, ah, ah, minha alma glorifica ao Senhor  C                G         Am    F        Meu Espírito exulta C        G                       Am    F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13</cp:revision>
  <dcterms:created xsi:type="dcterms:W3CDTF">2021-12-14T21:38:11Z</dcterms:created>
  <dcterms:modified xsi:type="dcterms:W3CDTF">2021-12-14T22:19:13Z</dcterms:modified>
</cp:coreProperties>
</file>