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Quem é essa que avança como aurora?</a:t>
            </a:r>
            <a:r>
              <a:rPr lang="pt-BR" sz="7200" dirty="0">
                <a:latin typeface="+mn-lt"/>
              </a:rPr>
              <a:t/>
            </a:r>
            <a:br>
              <a:rPr lang="pt-BR" sz="7200" dirty="0">
                <a:latin typeface="+mn-lt"/>
              </a:rPr>
            </a:br>
            <a:r>
              <a:rPr lang="pt-BR" sz="7200" dirty="0">
                <a:latin typeface="+mn-lt"/>
              </a:rPr>
              <a:t>Tom: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F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                C                       Dm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Quem é Esta que avança como Aurora</a:t>
            </a:r>
            <a:br>
              <a:rPr lang="pt-BR" sz="4800" dirty="0">
                <a:latin typeface="+mn-lt"/>
              </a:rPr>
            </a:br>
            <a:r>
              <a:rPr lang="pt-BR" sz="4800" dirty="0" smtClean="0">
                <a:latin typeface="+mn-lt"/>
              </a:rPr>
              <a:t>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                   C                                   Dm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Temível </a:t>
            </a:r>
            <a:r>
              <a:rPr lang="pt-BR" sz="4800" dirty="0">
                <a:latin typeface="+mn-lt"/>
              </a:rPr>
              <a:t>como exército em ordem de </a:t>
            </a:r>
            <a:r>
              <a:rPr lang="pt-BR" sz="4800" dirty="0" smtClean="0">
                <a:latin typeface="+mn-lt"/>
              </a:rPr>
              <a:t>batalha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441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                     C                 Dm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Brilhante como o sol e como a lua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                   C                            Dm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Mostrando os caminhos aos filhos </a:t>
            </a:r>
            <a:r>
              <a:rPr lang="pt-BR" sz="4800" dirty="0" smtClean="0">
                <a:latin typeface="+mn-lt"/>
              </a:rPr>
              <a:t>seus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779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          Dm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dirty="0">
                <a:latin typeface="+mn-lt"/>
              </a:rPr>
              <a:t>Ah, ah, ah, minha alma glorifica ao Senhor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C           Dm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Meu Espírito exulta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C                       Dm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Em Deus, meu Salvador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991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Quem é essa que avança como aurora? Tom: F</vt:lpstr>
      <vt:lpstr>                F                C                       Dm      Bb Quem é Esta que avança como Aurora        F                   C                                   Dm       Bb Temível como exército em ordem de batalha</vt:lpstr>
      <vt:lpstr>        F                     C                 Dm    Bb Brilhante como o sol e como a lua           F                   C                            Dm      Bb Mostrando os caminhos aos filhos seus</vt:lpstr>
      <vt:lpstr>F                  C                             Dm      Bb Ah, ah, ah, minha alma glorifica ao Senhor  F               C           Dm    Bb        Meu Espírito exulta F          C                       Dm    Bb     Em Deus, meu Salvador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6</cp:revision>
  <dcterms:created xsi:type="dcterms:W3CDTF">2021-12-14T21:38:11Z</dcterms:created>
  <dcterms:modified xsi:type="dcterms:W3CDTF">2021-12-14T22:23:22Z</dcterms:modified>
</cp:coreProperties>
</file>