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63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83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61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2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00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41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14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15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51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67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8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b="1" dirty="0">
                <a:latin typeface="+mn-lt"/>
              </a:rPr>
              <a:t>Quem é essa que avança como aurora?</a:t>
            </a:r>
            <a:r>
              <a:rPr lang="pt-BR" sz="7200" dirty="0">
                <a:latin typeface="+mn-lt"/>
              </a:rPr>
              <a:t/>
            </a:r>
            <a:br>
              <a:rPr lang="pt-BR" sz="7200" dirty="0">
                <a:latin typeface="+mn-lt"/>
              </a:rPr>
            </a:br>
            <a:r>
              <a:rPr lang="pt-BR" sz="7200" dirty="0">
                <a:latin typeface="+mn-lt"/>
              </a:rPr>
              <a:t>Tom: </a:t>
            </a:r>
            <a:r>
              <a:rPr lang="pt-BR" sz="7200" b="1" dirty="0" smtClean="0">
                <a:solidFill>
                  <a:srgbClr val="002060"/>
                </a:solidFill>
                <a:latin typeface="+mn-lt"/>
              </a:rPr>
              <a:t>A</a:t>
            </a:r>
            <a:endParaRPr lang="pt-BR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939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A                E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D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Quem é Esta que avança como Aurora</a:t>
            </a:r>
            <a:br>
              <a:rPr lang="pt-BR" sz="4800" dirty="0">
                <a:latin typeface="+mn-lt"/>
              </a:rPr>
            </a:br>
            <a:r>
              <a:rPr lang="pt-BR" sz="4800" dirty="0" smtClean="0">
                <a:latin typeface="+mn-lt"/>
              </a:rPr>
              <a:t>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A                     E             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D</a:t>
            </a:r>
            <a:br>
              <a:rPr lang="pt-BR" sz="48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4800" dirty="0" smtClean="0">
                <a:latin typeface="+mn-lt"/>
              </a:rPr>
              <a:t>Temível </a:t>
            </a:r>
            <a:r>
              <a:rPr lang="pt-BR" sz="4800" dirty="0">
                <a:latin typeface="+mn-lt"/>
              </a:rPr>
              <a:t>como exército em ordem de </a:t>
            </a:r>
            <a:r>
              <a:rPr lang="pt-BR" sz="4800" dirty="0" smtClean="0">
                <a:latin typeface="+mn-lt"/>
              </a:rPr>
              <a:t>batalha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701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A                      E             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D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Brilhante como o sol e como a lua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A                    E                 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D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Mostrando os caminhos aos filhos </a:t>
            </a:r>
            <a:r>
              <a:rPr lang="pt-BR" sz="5400" dirty="0" smtClean="0">
                <a:latin typeface="+mn-lt"/>
              </a:rPr>
              <a:t>seus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501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latin typeface="+mn-lt"/>
              </a:rPr>
              <a:t>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A                 E     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D</a:t>
            </a:r>
            <a:br>
              <a:rPr lang="pt-BR" sz="48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4800" dirty="0" smtClean="0">
                <a:latin typeface="+mn-lt"/>
              </a:rPr>
              <a:t>Ah</a:t>
            </a:r>
            <a:r>
              <a:rPr lang="pt-BR" sz="4800" dirty="0">
                <a:latin typeface="+mn-lt"/>
              </a:rPr>
              <a:t>, ah, ah, minha alma glorifica ao Senhor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A                E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D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Meu Espírito exulta</a:t>
            </a:r>
            <a:br>
              <a:rPr lang="pt-BR" sz="4800" dirty="0">
                <a:latin typeface="+mn-lt"/>
              </a:rPr>
            </a:b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A      E 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D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Em Deus, meu </a:t>
            </a:r>
            <a:r>
              <a:rPr lang="pt-BR" sz="4800" dirty="0" smtClean="0">
                <a:latin typeface="+mn-lt"/>
              </a:rPr>
              <a:t>Salvador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2977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Quem é essa que avança como aurora? Tom: A</vt:lpstr>
      <vt:lpstr>                A                E                     F#m      D Quem é Esta que avança como Aurora        A                     E                                   F#m       D Temível como exército em ordem de batalha</vt:lpstr>
      <vt:lpstr>        A                      E                   F#m    D Brilhante como o sol e como a lua           A                    E                       F#m      D Mostrando os caminhos aos filhos seus</vt:lpstr>
      <vt:lpstr>              A                 E                           F#m      D Ah, ah, ah, minha alma glorifica ao Senhor  A                E         F#m    D        Meu Espírito exulta A      E                       F#m    D     Em Deus, meu Salvador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é essa que avança como aurora? Tom: C#                   C#              G#                       Bbm      F# Quem é Esta que avança como Aurora        C#                       G#                             Bbm       F# Temível como exército em ordem de batalha         C#                   G#                 Bbm    F# Brilhante como o sol e como a lua           C#                G#                            Bbm      F# Mostrando os caminhos aos filhos seus               C#                G#                          Bbm      F# Ah, ah, ah, minha alma glorifica ao Senhor  C#              G#             Bbm    F#        Meu Espírito exulta C#         G#                     Bbm    F#     Em Deus, meu Salvador </dc:title>
  <dc:creator>User</dc:creator>
  <cp:lastModifiedBy>User</cp:lastModifiedBy>
  <cp:revision>10</cp:revision>
  <dcterms:created xsi:type="dcterms:W3CDTF">2021-12-14T21:38:11Z</dcterms:created>
  <dcterms:modified xsi:type="dcterms:W3CDTF">2021-12-14T22:24:46Z</dcterms:modified>
</cp:coreProperties>
</file>