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 Cm      G#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           Cm       G#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dirty="0">
                <a:latin typeface="+mn-lt"/>
              </a:rPr>
              <a:t>Temível 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168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Cm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      Cm  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60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    Cm      G#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Cm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Cm    G#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483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D#</vt:lpstr>
      <vt:lpstr>                D#             Bb                       Cm      G# Quem é Esta que avança como Aurora        D#                   Bb                                 Cm       G# Temível como exército em ordem de batalha</vt:lpstr>
      <vt:lpstr>        D#                   Bb                 Cm    G# Brilhante como o sol e como a lua           D#                Bb                            Cm      G# Mostrando os caminhos aos filhos seus</vt:lpstr>
      <vt:lpstr>              D#                Bb                          Cm      G# Ah, ah, ah, minha alma glorifica ao Senhor  D#              Bb          Cm    G#        Meu Espírito exulta D#         Bb                     Cm    G#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4</cp:revision>
  <dcterms:created xsi:type="dcterms:W3CDTF">2021-12-14T21:38:11Z</dcterms:created>
  <dcterms:modified xsi:type="dcterms:W3CDTF">2021-12-14T22:27:30Z</dcterms:modified>
</cp:coreProperties>
</file>