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3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4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15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67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Quem é essa que avança como aurora?</a:t>
            </a:r>
            <a:r>
              <a:rPr lang="pt-BR" sz="7200" dirty="0">
                <a:latin typeface="+mn-lt"/>
              </a:rPr>
              <a:t/>
            </a:r>
            <a:br>
              <a:rPr lang="pt-BR" sz="7200" dirty="0">
                <a:latin typeface="+mn-lt"/>
              </a:rPr>
            </a:br>
            <a:r>
              <a:rPr lang="pt-BR" sz="7200" dirty="0">
                <a:latin typeface="+mn-lt"/>
              </a:rPr>
              <a:t>Tom: </a:t>
            </a:r>
            <a:r>
              <a:rPr lang="pt-BR" sz="7200" b="1" dirty="0" smtClean="0">
                <a:solidFill>
                  <a:srgbClr val="002060"/>
                </a:solidFill>
                <a:latin typeface="+mn-lt"/>
              </a:rPr>
              <a:t>D</a:t>
            </a:r>
            <a:endParaRPr lang="pt-BR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39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                A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G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dirty="0">
                <a:latin typeface="+mn-lt"/>
              </a:rPr>
              <a:t>Quem é Esta que avança como Aurora</a:t>
            </a:r>
            <a:br>
              <a:rPr lang="pt-BR" sz="4800" dirty="0">
                <a:latin typeface="+mn-lt"/>
              </a:rPr>
            </a:br>
            <a:r>
              <a:rPr lang="pt-BR" sz="4800" dirty="0" smtClean="0">
                <a:latin typeface="+mn-lt"/>
              </a:rPr>
              <a:t>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                   A             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G</a:t>
            </a:r>
            <a:r>
              <a:rPr lang="pt-BR" sz="4800" b="1" dirty="0">
                <a:latin typeface="+mn-lt"/>
              </a:rPr>
              <a:t/>
            </a:r>
            <a:br>
              <a:rPr lang="pt-BR" sz="4800" b="1" dirty="0">
                <a:latin typeface="+mn-lt"/>
              </a:rPr>
            </a:br>
            <a:r>
              <a:rPr lang="pt-BR" sz="4800" dirty="0">
                <a:latin typeface="+mn-lt"/>
              </a:rPr>
              <a:t>Temível como exército em ordem de </a:t>
            </a:r>
            <a:r>
              <a:rPr lang="pt-BR" sz="4800" dirty="0" smtClean="0">
                <a:latin typeface="+mn-lt"/>
              </a:rPr>
              <a:t>batalha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116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                       A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G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Brilhante como o sol e como a lua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                    A     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G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Mostrando os caminhos aos filhos </a:t>
            </a:r>
            <a:r>
              <a:rPr lang="pt-BR" sz="4800" dirty="0" smtClean="0">
                <a:latin typeface="+mn-lt"/>
              </a:rPr>
              <a:t>seus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169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                A   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G</a:t>
            </a:r>
            <a:br>
              <a:rPr lang="pt-BR" sz="4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4800" dirty="0" smtClean="0">
                <a:latin typeface="+mn-lt"/>
              </a:rPr>
              <a:t>Ah</a:t>
            </a:r>
            <a:r>
              <a:rPr lang="pt-BR" sz="4800" dirty="0">
                <a:latin typeface="+mn-lt"/>
              </a:rPr>
              <a:t>, ah, ah, minha alma glorifica ao Senhor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              A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G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Meu Espírito exulta</a:t>
            </a:r>
            <a:br>
              <a:rPr lang="pt-BR" sz="4800" dirty="0">
                <a:latin typeface="+mn-lt"/>
              </a:rPr>
            </a:b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         A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G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Em Deus, meu Salvador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9493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Quem é essa que avança como aurora? Tom: D</vt:lpstr>
      <vt:lpstr>                D                A                       Bm      G Quem é Esta que avança como Aurora        D                   A                                    Bm       G Temível como exército em ordem de batalha</vt:lpstr>
      <vt:lpstr>        D                       A                 Bm    G Brilhante como o sol e como a lua           D                    A                            Bm      G Mostrando os caminhos aos filhos seus</vt:lpstr>
      <vt:lpstr>              D                A                          Bm      G Ah, ah, ah, minha alma glorifica ao Senhor  D              A             Bm    G        Meu Espírito exulta D         A                     Bm    G     Em Deus, meu Salvador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é essa que avança como aurora? Tom: C#                   C#              G#                       Bbm      F# Quem é Esta que avança como Aurora        C#                       G#                             Bbm       F# Temível como exército em ordem de batalha         C#                   G#                 Bbm    F# Brilhante como o sol e como a lua           C#                G#                            Bbm      F# Mostrando os caminhos aos filhos seus               C#                G#                          Bbm      F# Ah, ah, ah, minha alma glorifica ao Senhor  C#              G#             Bbm    F#        Meu Espírito exulta C#         G#                     Bbm    F#     Em Deus, meu Salvador </dc:title>
  <dc:creator>User</dc:creator>
  <cp:lastModifiedBy>User</cp:lastModifiedBy>
  <cp:revision>3</cp:revision>
  <dcterms:created xsi:type="dcterms:W3CDTF">2021-12-14T21:38:11Z</dcterms:created>
  <dcterms:modified xsi:type="dcterms:W3CDTF">2021-12-14T22:28:33Z</dcterms:modified>
</cp:coreProperties>
</file>