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F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  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90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F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F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9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F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D#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F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F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8561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Bb</vt:lpstr>
      <vt:lpstr>                Bb                F                     Gm      D# Quem é Esta que avança como Aurora        Bb                    F                                    Gm    D# Temível como exército em ordem de batalha</vt:lpstr>
      <vt:lpstr>        Bb                      F                   Gm    D# Brilhante como o sol e como a lua           Bb                   F                       Gm      D# Mostrando os caminhos aos filhos seus</vt:lpstr>
      <vt:lpstr>             Bb                 F                           Gm      D# Ah, ah, ah, minha alma glorifica ao Senhor  Bb                F         Gm    D#        Meu Espírito exulta Bb      F                       Gm    D#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11</cp:revision>
  <dcterms:created xsi:type="dcterms:W3CDTF">2021-12-14T21:38:11Z</dcterms:created>
  <dcterms:modified xsi:type="dcterms:W3CDTF">2021-12-14T22:30:01Z</dcterms:modified>
</cp:coreProperties>
</file>