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6636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4839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561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229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9001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2412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4140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3158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3511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1679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7782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1586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r>
              <a:rPr lang="pt-BR" sz="8000" b="1" dirty="0">
                <a:latin typeface="+mn-lt"/>
              </a:rPr>
              <a:t>Quem é essa que avança como aurora?</a:t>
            </a:r>
            <a:r>
              <a:rPr lang="pt-BR" sz="7200" dirty="0">
                <a:latin typeface="+mn-lt"/>
              </a:rPr>
              <a:t/>
            </a:r>
            <a:br>
              <a:rPr lang="pt-BR" sz="7200" dirty="0">
                <a:latin typeface="+mn-lt"/>
              </a:rPr>
            </a:br>
            <a:r>
              <a:rPr lang="pt-BR" sz="7200" dirty="0">
                <a:latin typeface="+mn-lt"/>
              </a:rPr>
              <a:t>Tom: </a:t>
            </a:r>
            <a:r>
              <a:rPr lang="pt-BR" sz="7200" b="1" dirty="0" smtClean="0">
                <a:solidFill>
                  <a:srgbClr val="002060"/>
                </a:solidFill>
                <a:latin typeface="+mn-lt"/>
              </a:rPr>
              <a:t>B</a:t>
            </a:r>
            <a:endParaRPr lang="pt-BR" sz="7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29395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               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B                F#                     </a:t>
            </a:r>
            <a:r>
              <a:rPr lang="pt-BR" sz="4800" b="1" dirty="0" err="1" smtClean="0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      E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4800" b="1" dirty="0">
                <a:solidFill>
                  <a:srgbClr val="002060"/>
                </a:solidFill>
                <a:latin typeface="+mn-lt"/>
              </a:rPr>
            </a:br>
            <a:r>
              <a:rPr lang="pt-BR" sz="4800" dirty="0">
                <a:latin typeface="+mn-lt"/>
              </a:rPr>
              <a:t>Quem é Esta que avança como Aurora</a:t>
            </a:r>
            <a:br>
              <a:rPr lang="pt-BR" sz="4800" dirty="0">
                <a:latin typeface="+mn-lt"/>
              </a:rPr>
            </a:br>
            <a:r>
              <a:rPr lang="pt-BR" sz="4800" dirty="0" smtClean="0">
                <a:latin typeface="+mn-lt"/>
              </a:rPr>
              <a:t>      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B                     F#                              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   </a:t>
            </a:r>
            <a:r>
              <a:rPr lang="pt-BR" sz="4800" b="1" dirty="0" err="1" smtClean="0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  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 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E</a:t>
            </a:r>
            <a:br>
              <a:rPr lang="pt-BR" sz="4800" b="1" dirty="0" smtClean="0">
                <a:solidFill>
                  <a:srgbClr val="002060"/>
                </a:solidFill>
                <a:latin typeface="+mn-lt"/>
              </a:rPr>
            </a:br>
            <a:r>
              <a:rPr lang="pt-BR" sz="4800" dirty="0" smtClean="0">
                <a:latin typeface="+mn-lt"/>
              </a:rPr>
              <a:t>Temível </a:t>
            </a:r>
            <a:r>
              <a:rPr lang="pt-BR" sz="4800" dirty="0">
                <a:latin typeface="+mn-lt"/>
              </a:rPr>
              <a:t>como exército em ordem de </a:t>
            </a:r>
            <a:r>
              <a:rPr lang="pt-BR" sz="4800" dirty="0" smtClean="0">
                <a:latin typeface="+mn-lt"/>
              </a:rPr>
              <a:t>batalha</a:t>
            </a:r>
            <a:endParaRPr lang="pt-BR" sz="4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236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       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B                      F#                   </a:t>
            </a:r>
            <a:r>
              <a:rPr lang="pt-BR" sz="4800" b="1" dirty="0" err="1" smtClean="0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    E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Brilhante como o sol e como a lua</a:t>
            </a:r>
            <a:br>
              <a:rPr lang="pt-BR" sz="4800" dirty="0">
                <a:latin typeface="+mn-lt"/>
              </a:rPr>
            </a:br>
            <a:r>
              <a:rPr lang="pt-BR" sz="4800" b="1" dirty="0">
                <a:latin typeface="+mn-lt"/>
              </a:rPr>
              <a:t>         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B                   F#                       </a:t>
            </a:r>
            <a:r>
              <a:rPr lang="pt-BR" sz="4800" b="1" dirty="0" err="1" smtClean="0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      E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Mostrando os caminhos aos filhos </a:t>
            </a:r>
            <a:r>
              <a:rPr lang="pt-BR" sz="4800" dirty="0" smtClean="0">
                <a:latin typeface="+mn-lt"/>
              </a:rPr>
              <a:t>seus</a:t>
            </a:r>
            <a:endParaRPr lang="pt-BR" sz="4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97886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4800" b="1" dirty="0" smtClean="0">
                <a:latin typeface="+mn-lt"/>
              </a:rPr>
              <a:t>            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B                 F#                           </a:t>
            </a:r>
            <a:r>
              <a:rPr lang="pt-BR" sz="4800" b="1" dirty="0" err="1" smtClean="0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      E</a:t>
            </a:r>
            <a:br>
              <a:rPr lang="pt-BR" sz="4800" b="1" dirty="0" smtClean="0">
                <a:solidFill>
                  <a:srgbClr val="002060"/>
                </a:solidFill>
                <a:latin typeface="+mn-lt"/>
              </a:rPr>
            </a:br>
            <a:r>
              <a:rPr lang="pt-BR" sz="4800" dirty="0" smtClean="0">
                <a:latin typeface="+mn-lt"/>
              </a:rPr>
              <a:t>Ah</a:t>
            </a:r>
            <a:r>
              <a:rPr lang="pt-BR" sz="4800" dirty="0">
                <a:latin typeface="+mn-lt"/>
              </a:rPr>
              <a:t>, ah, ah, minha alma glorifica ao Senhor</a:t>
            </a:r>
            <a:br>
              <a:rPr lang="pt-BR" sz="4800" dirty="0">
                <a:latin typeface="+mn-lt"/>
              </a:rPr>
            </a:br>
            <a:r>
              <a:rPr lang="pt-BR" sz="4800" b="1" dirty="0">
                <a:latin typeface="+mn-lt"/>
              </a:rPr>
              <a:t>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B                F#         </a:t>
            </a:r>
            <a:r>
              <a:rPr lang="pt-BR" sz="4800" b="1" dirty="0" err="1" smtClean="0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    E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       Meu Espírito exulta</a:t>
            </a:r>
            <a:br>
              <a:rPr lang="pt-BR" sz="4800" dirty="0">
                <a:latin typeface="+mn-lt"/>
              </a:rPr>
            </a:b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B      F#                       </a:t>
            </a:r>
            <a:r>
              <a:rPr lang="pt-BR" sz="4800" b="1" dirty="0" err="1" smtClean="0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    E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    Em Deus, meu </a:t>
            </a:r>
            <a:r>
              <a:rPr lang="pt-BR" sz="4800" dirty="0" smtClean="0">
                <a:latin typeface="+mn-lt"/>
              </a:rPr>
              <a:t>Salvador</a:t>
            </a:r>
            <a:endParaRPr lang="pt-BR" sz="4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50784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26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Quem é essa que avança como aurora? Tom: B</vt:lpstr>
      <vt:lpstr>                B                F#                     G#m      E Quem é Esta que avança como Aurora        B                     F#                                  G#m     E Temível como exército em ordem de batalha</vt:lpstr>
      <vt:lpstr>        B                      F#                   G#m    E Brilhante como o sol e como a lua           B                   F#                       G#m      E Mostrando os caminhos aos filhos seus</vt:lpstr>
      <vt:lpstr>             B                 F#                           G#m      E Ah, ah, ah, minha alma glorifica ao Senhor  B                F#         G#m    E        Meu Espírito exulta B      F#                       G#m    E     Em Deus, meu Salvador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Quem é essa que avança como aurora? Tom: C#                   C#              G#                       Bbm      F# Quem é Esta que avança como Aurora        C#                       G#                             Bbm       F# Temível como exército em ordem de batalha         C#                   G#                 Bbm    F# Brilhante como o sol e como a lua           C#                G#                            Bbm      F# Mostrando os caminhos aos filhos seus               C#                G#                          Bbm      F# Ah, ah, ah, minha alma glorifica ao Senhor  C#              G#             Bbm    F#        Meu Espírito exulta C#         G#                     Bbm    F#     Em Deus, meu Salvador </dc:title>
  <dc:creator>User</dc:creator>
  <cp:lastModifiedBy>User</cp:lastModifiedBy>
  <cp:revision>12</cp:revision>
  <dcterms:created xsi:type="dcterms:W3CDTF">2021-12-14T21:38:11Z</dcterms:created>
  <dcterms:modified xsi:type="dcterms:W3CDTF">2021-12-14T22:31:50Z</dcterms:modified>
</cp:coreProperties>
</file>