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Quem é essa que avança como aurora?</a:t>
            </a:r>
            <a:r>
              <a:rPr lang="pt-BR" sz="7200" dirty="0">
                <a:latin typeface="+mn-lt"/>
              </a:rPr>
              <a:t/>
            </a:r>
            <a:br>
              <a:rPr lang="pt-BR" sz="7200" dirty="0">
                <a:latin typeface="+mn-lt"/>
              </a:rPr>
            </a:br>
            <a:r>
              <a:rPr lang="pt-BR" sz="7200" dirty="0">
                <a:latin typeface="+mn-lt"/>
              </a:rPr>
              <a:t>Tom: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G#              D#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C#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Quem é Esta que avança como Aurora</a:t>
            </a:r>
            <a:br>
              <a:rPr lang="pt-BR" sz="4800" dirty="0">
                <a:latin typeface="+mn-lt"/>
              </a:rPr>
            </a:br>
            <a:r>
              <a:rPr lang="pt-BR" sz="4800" dirty="0" smtClean="0">
                <a:latin typeface="+mn-lt"/>
              </a:rPr>
              <a:t>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G#                 D#           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C#</a:t>
            </a:r>
            <a:br>
              <a:rPr lang="pt-BR" sz="4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4800" dirty="0" smtClean="0">
                <a:latin typeface="+mn-lt"/>
              </a:rPr>
              <a:t>Temível </a:t>
            </a:r>
            <a:r>
              <a:rPr lang="pt-BR" sz="4800" dirty="0">
                <a:latin typeface="+mn-lt"/>
              </a:rPr>
              <a:t>como exército em ordem de </a:t>
            </a:r>
            <a:r>
              <a:rPr lang="pt-BR" sz="4800" dirty="0" smtClean="0">
                <a:latin typeface="+mn-lt"/>
              </a:rPr>
              <a:t>batalha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62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G#                   D#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C#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Brilhante como o sol e como a lua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G#                    D#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C#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Mostrando os caminhos aos filhos </a:t>
            </a:r>
            <a:r>
              <a:rPr lang="pt-BR" sz="4800" dirty="0" smtClean="0">
                <a:latin typeface="+mn-lt"/>
              </a:rPr>
              <a:t>seus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6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G#                 D#   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C#</a:t>
            </a:r>
            <a:br>
              <a:rPr lang="pt-BR" sz="4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4800" dirty="0" smtClean="0">
                <a:latin typeface="+mn-lt"/>
              </a:rPr>
              <a:t>Ah</a:t>
            </a:r>
            <a:r>
              <a:rPr lang="pt-BR" sz="4800" dirty="0">
                <a:latin typeface="+mn-lt"/>
              </a:rPr>
              <a:t>, ah, ah, minha alma glorifica ao Senhor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G#                D#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C#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Meu Espírito exulta</a:t>
            </a:r>
            <a:br>
              <a:rPr lang="pt-BR" sz="4800" dirty="0">
                <a:latin typeface="+mn-lt"/>
              </a:rPr>
            </a:b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G#      D#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C#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Em Deus, meu Salvador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3745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Quem é essa que avança como aurora? Tom: G#</vt:lpstr>
      <vt:lpstr>                G#              D#                     Fm      C# Quem é Esta que avança como Aurora        G#                 D#                                   Fm       C# Temível como exército em ordem de batalha</vt:lpstr>
      <vt:lpstr>        G#                   D#                   Fm    C# Brilhante como o sol e como a lua           G#                    D#                       Fm      C# Mostrando os caminhos aos filhos seus</vt:lpstr>
      <vt:lpstr>              G#                 D#                           Fm      C# Ah, ah, ah, minha alma glorifica ao Senhor  G#                D#         Fm    C#        Meu Espírito exulta G#      D#                       Fm    C#     Em Deus, meu Salvador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9</cp:revision>
  <dcterms:created xsi:type="dcterms:W3CDTF">2021-12-14T21:38:11Z</dcterms:created>
  <dcterms:modified xsi:type="dcterms:W3CDTF">2021-12-14T22:33:12Z</dcterms:modified>
</cp:coreProperties>
</file>