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D                     Em      C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  D                                     Em       C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410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D                   Em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 D                           Em  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D                              Em      C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D         Em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D                        Em    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</a:t>
            </a:r>
            <a:r>
              <a:rPr lang="pt-BR" sz="4800" dirty="0" smtClean="0">
                <a:latin typeface="+mn-lt"/>
              </a:rPr>
              <a:t>Salvador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515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G</vt:lpstr>
      <vt:lpstr>                G                 D                     Em      C Quem é Esta que avança como Aurora        G                     D                                     Em       C Temível como exército em ordem de batalha</vt:lpstr>
      <vt:lpstr>        G                   D                   Em    C Brilhante como o sol e como a lua           G                    D                           Em      C Mostrando os caminhos aos filhos seus</vt:lpstr>
      <vt:lpstr>              G                 D                              Em      C Ah, ah, ah, minha alma glorifica ao Senhor  G                  D         Em    C        Meu Espírito exulta G          D                        Em    C     Em Deus, meu Salvador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8</cp:revision>
  <dcterms:created xsi:type="dcterms:W3CDTF">2021-12-14T21:38:11Z</dcterms:created>
  <dcterms:modified xsi:type="dcterms:W3CDTF">2021-12-14T22:34:37Z</dcterms:modified>
</cp:coreProperties>
</file>