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3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14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15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5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67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8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Quem é essa que avança como aurora?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C#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C#              G#            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F#</a:t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>
                <a:latin typeface="+mn-lt"/>
              </a:rPr>
              <a:t>Quem é Esta que avança como Aurora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C#                       G#                  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F#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Temível como exército em ordem de batalha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C#                   G#      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F#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Brilhante como o sol e como a lua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C#                G#                 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F#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Mostrando os caminhos aos filhos seus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C#                G#               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F#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Ah, ah, ah, minha alma glorifica ao Senhor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C#              G#  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F#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Meu Espírito exulta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C#         G#          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F#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Em Deus, meu Salvador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395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Quem é essa que avança como aurora? Tom: C#                   C#              G#                       Bbm      F# Quem é Esta que avança como Aurora        C#                       G#                             Bbm       F# Temível como exército em ordem de batalha         C#                   G#                 Bbm    F# Brilhante como o sol e como a lua           C#                G#                            Bbm      F# Mostrando os caminhos aos filhos seus               C#                G#                          Bbm      F# Ah, ah, ah, minha alma glorifica ao Senhor  C#              G#             Bbm    F#        Meu Espírito exulta C#         G#                     Bbm    F#     Em Deus, meu Salvador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é essa que avança como aurora? Tom: C#                   C#              G#                       Bbm      F# Quem é Esta que avança como Aurora        C#                       G#                             Bbm       F# Temível como exército em ordem de batalha         C#                   G#                 Bbm    F# Brilhante como o sol e como a lua           C#                G#                            Bbm      F# Mostrando os caminhos aos filhos seus               C#                G#                          Bbm      F# Ah, ah, ah, minha alma glorifica ao Senhor  C#              G#             Bbm    F#        Meu Espírito exulta C#         G#                     Bbm    F#     Em Deus, meu Salvador </dc:title>
  <dc:creator>User</dc:creator>
  <cp:lastModifiedBy>User</cp:lastModifiedBy>
  <cp:revision>1</cp:revision>
  <dcterms:created xsi:type="dcterms:W3CDTF">2021-12-14T21:38:11Z</dcterms:created>
  <dcterms:modified xsi:type="dcterms:W3CDTF">2021-12-14T21:40:27Z</dcterms:modified>
</cp:coreProperties>
</file>