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Quem é essa que avança como aurora?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G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F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Quem é Esta que avança como Aurora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>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                     G       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F</a:t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Temível </a:t>
            </a:r>
            <a:r>
              <a:rPr lang="pt-BR" sz="2800" dirty="0">
                <a:latin typeface="+mn-lt"/>
              </a:rPr>
              <a:t>como exército em ordem de batalha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                      G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Brilhante como o sol e como a lua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                   </a:t>
            </a:r>
            <a:r>
              <a:rPr lang="pt-BR" sz="2800" b="1" smtClean="0">
                <a:solidFill>
                  <a:srgbClr val="002060"/>
                </a:solidFill>
                <a:latin typeface="+mn-lt"/>
              </a:rPr>
              <a:t>G                        Am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Mostrando os caminhos aos filhos seus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                 G 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F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Ah</a:t>
            </a:r>
            <a:r>
              <a:rPr lang="pt-BR" sz="2800" dirty="0">
                <a:latin typeface="+mn-lt"/>
              </a:rPr>
              <a:t>, ah, ah, minha alma glorifica ao Senhor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                G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Meu Espírito exulta</a:t>
            </a:r>
            <a:br>
              <a:rPr lang="pt-BR" sz="2800" dirty="0">
                <a:latin typeface="+mn-lt"/>
              </a:rPr>
            </a:b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        G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Quem é essa que avança como aurora? Tom: C                  C                G                     Am      F Quem é Esta que avança como Aurora        C                     G                                   Am       F Temível como exército em ordem de batalha         C                      G                   Am    F Brilhante como o sol e como a lua           C                   G                        Am      F Mostrando os caminhos aos filhos seus              C                 G                             Am      F Ah, ah, ah, minha alma glorifica ao Senhor  C                G         Am    F        Meu Espírito exulta C        G                       Am    F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12</cp:revision>
  <dcterms:created xsi:type="dcterms:W3CDTF">2021-12-14T21:38:11Z</dcterms:created>
  <dcterms:modified xsi:type="dcterms:W3CDTF">2021-12-14T22:05:03Z</dcterms:modified>
</cp:coreProperties>
</file>