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Quem é essa que avança como aurora?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F#               C#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Quem é Esta que avança como Aurora</a:t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>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F#                 C#         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B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800" dirty="0" smtClean="0">
                <a:latin typeface="+mn-lt"/>
              </a:rPr>
              <a:t>Temível </a:t>
            </a:r>
            <a:r>
              <a:rPr lang="pt-BR" sz="2800" dirty="0">
                <a:latin typeface="+mn-lt"/>
              </a:rPr>
              <a:t>como exército em ordem de batalha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F#                   C#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Brilhante como o sol e como a lua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F#                 C#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Mostrando os caminhos aos filhos seus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F#               C# 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B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800" dirty="0" smtClean="0">
                <a:latin typeface="+mn-lt"/>
              </a:rPr>
              <a:t>Ah</a:t>
            </a:r>
            <a:r>
              <a:rPr lang="pt-BR" sz="2800" dirty="0">
                <a:latin typeface="+mn-lt"/>
              </a:rPr>
              <a:t>, ah, ah, minha alma glorifica ao Senhor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F#               C#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Meu Espírito exulta</a:t>
            </a:r>
            <a:br>
              <a:rPr lang="pt-BR" sz="2800" dirty="0">
                <a:latin typeface="+mn-lt"/>
              </a:rPr>
            </a:b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F#          C</a:t>
            </a:r>
            <a:r>
              <a:rPr lang="pt-BR" sz="2800" b="1" smtClean="0">
                <a:solidFill>
                  <a:srgbClr val="002060"/>
                </a:solidFill>
                <a:latin typeface="+mn-lt"/>
              </a:rPr>
              <a:t>#                   D#m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Em Deus, meu Salvador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Quem é essa que avança como aurora? Tom: F#                F#               C#                     D#m      B Quem é Esta que avança como Aurora        F#                 C#                                   D#m       B Temível como exército em ordem de batalha         F#                   C#                 D#m    B Brilhante como o sol e como a lua           F#                 C#                         D#m      B Mostrando os caminhos aos filhos seus               F#               C#                           D#m      B Ah, ah, ah, minha alma glorifica ao Senhor  F#               C#         D#m    B        Meu Espírito exulta F#          C#                   D#m    B     Em Deus, meu Salvador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6</cp:revision>
  <dcterms:created xsi:type="dcterms:W3CDTF">2021-12-14T21:38:11Z</dcterms:created>
  <dcterms:modified xsi:type="dcterms:W3CDTF">2021-12-14T21:52:54Z</dcterms:modified>
</cp:coreProperties>
</file>