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63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3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6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2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41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14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5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67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78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A69AC-130C-4E40-AB2F-5EE43E3E6AE2}" type="datetimeFigureOut">
              <a:rPr lang="pt-BR" smtClean="0"/>
              <a:t>14/12/2021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1408-8C4D-4668-924C-8226E4AD5D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8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Quem é essa que avança como aurora?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      C                       Dm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Quem é Esta que avança como Aurora</a:t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>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                   C                                   Dm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2800" dirty="0" smtClean="0">
                <a:latin typeface="+mn-lt"/>
              </a:rPr>
              <a:t>Temível </a:t>
            </a:r>
            <a:r>
              <a:rPr lang="pt-BR" sz="2800" dirty="0">
                <a:latin typeface="+mn-lt"/>
              </a:rPr>
              <a:t>como exército em ordem de batalha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                     C                 Dm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Brilhante como o sol e como a lua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                   C                            Dm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Mostrando os caminhos aos filhos seus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                  C                             Dm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2800" dirty="0" smtClean="0">
                <a:latin typeface="+mn-lt"/>
              </a:rPr>
              <a:t>Ah</a:t>
            </a:r>
            <a:r>
              <a:rPr lang="pt-BR" sz="2800" dirty="0">
                <a:latin typeface="+mn-lt"/>
              </a:rPr>
              <a:t>, ah, ah, minha alma glorifica ao Senhor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               C           Dm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Meu Espírito exulta</a:t>
            </a:r>
            <a:br>
              <a:rPr lang="pt-BR" sz="2800" dirty="0">
                <a:latin typeface="+mn-lt"/>
              </a:rPr>
            </a:br>
            <a:r>
              <a:rPr lang="pt-BR" sz="2800" b="1" smtClean="0">
                <a:solidFill>
                  <a:srgbClr val="002060"/>
                </a:solidFill>
                <a:latin typeface="+mn-lt"/>
              </a:rPr>
              <a:t>F          C                       Dm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Em Deus, meu Salvador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395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Quem é essa que avança como aurora? Tom: F                  F                C                       Dm      Bb Quem é Esta que avança como Aurora        F                   C                                   Dm       Bb Temível como exército em ordem de batalha         F                     C                 Dm    Bb Brilhante como o sol e como a lua           F                   C                            Dm      Bb Mostrando os caminhos aos filhos seus               F                  C                             Dm      Bb Ah, ah, ah, minha alma glorifica ao Senhor  F               C           Dm    Bb        Meu Espírito exulta F          C                       Dm    Bb     Em Deus, meu Salvador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é essa que avança como aurora? Tom: C#                   C#              G#                       Bbm      F# Quem é Esta que avança como Aurora        C#                       G#                             Bbm       F# Temível como exército em ordem de batalha         C#                   G#                 Bbm    F# Brilhante como o sol e como a lua           C#                G#                            Bbm      F# Mostrando os caminhos aos filhos seus               C#                G#                          Bbm      F# Ah, ah, ah, minha alma glorifica ao Senhor  C#              G#             Bbm    F#        Meu Espírito exulta C#         G#                     Bbm    F#     Em Deus, meu Salvador </dc:title>
  <dc:creator>User</dc:creator>
  <cp:lastModifiedBy>User</cp:lastModifiedBy>
  <cp:revision>5</cp:revision>
  <dcterms:created xsi:type="dcterms:W3CDTF">2021-12-14T21:38:11Z</dcterms:created>
  <dcterms:modified xsi:type="dcterms:W3CDTF">2021-12-14T21:50:07Z</dcterms:modified>
</cp:coreProperties>
</file>