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Quem é essa que avança como aurora?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   E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D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Quem é Esta que avança como Aurora</a:t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>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                     E         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D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800" dirty="0" smtClean="0">
                <a:latin typeface="+mn-lt"/>
              </a:rPr>
              <a:t>Temível </a:t>
            </a:r>
            <a:r>
              <a:rPr lang="pt-BR" sz="2800" dirty="0">
                <a:latin typeface="+mn-lt"/>
              </a:rPr>
              <a:t>como exército em ordem de batalha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                      E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D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Brilhante como o sol e como a lua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                    E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D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Mostrando os caminhos aos filhos seus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                 E 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D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800" dirty="0" smtClean="0">
                <a:latin typeface="+mn-lt"/>
              </a:rPr>
              <a:t>Ah</a:t>
            </a:r>
            <a:r>
              <a:rPr lang="pt-BR" sz="2800" dirty="0">
                <a:latin typeface="+mn-lt"/>
              </a:rPr>
              <a:t>, ah, ah, minha alma glorifica ao Senhor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                E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D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Meu Espírito exulta</a:t>
            </a:r>
            <a:r>
              <a:rPr lang="pt-BR" sz="2800">
                <a:latin typeface="+mn-lt"/>
              </a:rPr>
              <a:t/>
            </a:r>
            <a:br>
              <a:rPr lang="pt-BR" sz="2800">
                <a:latin typeface="+mn-lt"/>
              </a:rPr>
            </a:br>
            <a:r>
              <a:rPr lang="pt-BR" sz="2800" b="1" smtClean="0">
                <a:solidFill>
                  <a:srgbClr val="002060"/>
                </a:solidFill>
                <a:latin typeface="+mn-lt"/>
              </a:rPr>
              <a:t>A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D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Em Deus, meu Salvador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Quem é essa que avança como aurora? Tom: A                  A                E                     F#m      D Quem é Esta que avança como Aurora        A                     E                                   F#m       D Temível como exército em ordem de batalha         A                      E                   F#m    D Brilhante como o sol e como a lua           A                    E                       F#m      D Mostrando os caminhos aos filhos seus               A                 E                           F#m      D Ah, ah, ah, minha alma glorifica ao Senhor  A                E         F#m    D        Meu Espírito exulta A      E                       F#m    D     Em Deus, meu Salvador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9</cp:revision>
  <dcterms:created xsi:type="dcterms:W3CDTF">2021-12-14T21:38:11Z</dcterms:created>
  <dcterms:modified xsi:type="dcterms:W3CDTF">2021-12-14T21:59:50Z</dcterms:modified>
</cp:coreProperties>
</file>