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63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83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61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29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00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41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14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15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51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67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78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58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t">
            <a:noAutofit/>
          </a:bodyPr>
          <a:lstStyle/>
          <a:p>
            <a:pPr algn="l"/>
            <a:r>
              <a:rPr lang="pt-BR" sz="2800" b="1" dirty="0">
                <a:latin typeface="+mn-lt"/>
              </a:rPr>
              <a:t>Quem é essa que avança como aurora?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Tom: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G#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G#              D#     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C#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800" b="1" dirty="0">
                <a:solidFill>
                  <a:srgbClr val="002060"/>
                </a:solidFill>
                <a:latin typeface="+mn-lt"/>
              </a:rPr>
            </a:br>
            <a:r>
              <a:rPr lang="pt-BR" sz="2800" dirty="0">
                <a:latin typeface="+mn-lt"/>
              </a:rPr>
              <a:t>Quem é Esta que avança como Aurora</a:t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>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G#                 D#                   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C#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pt-BR" sz="28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2800" dirty="0" smtClean="0">
                <a:latin typeface="+mn-lt"/>
              </a:rPr>
              <a:t>Temível </a:t>
            </a:r>
            <a:r>
              <a:rPr lang="pt-BR" sz="2800" dirty="0">
                <a:latin typeface="+mn-lt"/>
              </a:rPr>
              <a:t>como exército em ordem de batalha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G#                   D#   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C#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Brilhante como o sol e como a lua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G#                    D#       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C#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Mostrando os caminhos aos filhos seus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G#                 D#           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C#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pt-BR" sz="28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2800" dirty="0" smtClean="0">
                <a:latin typeface="+mn-lt"/>
              </a:rPr>
              <a:t>Ah</a:t>
            </a:r>
            <a:r>
              <a:rPr lang="pt-BR" sz="2800" dirty="0">
                <a:latin typeface="+mn-lt"/>
              </a:rPr>
              <a:t>, ah, ah, minha alma glorifica ao Senhor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G#                D#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C#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      Meu Espírito exulta</a:t>
            </a:r>
            <a:r>
              <a:rPr lang="pt-BR" sz="2800">
                <a:latin typeface="+mn-lt"/>
              </a:rPr>
              <a:t/>
            </a:r>
            <a:br>
              <a:rPr lang="pt-BR" sz="2800">
                <a:latin typeface="+mn-lt"/>
              </a:rPr>
            </a:br>
            <a:r>
              <a:rPr lang="pt-BR" sz="2800" b="1" smtClean="0">
                <a:solidFill>
                  <a:srgbClr val="002060"/>
                </a:solidFill>
                <a:latin typeface="+mn-lt"/>
              </a:rPr>
              <a:t>G#      D#       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C#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   Em Deus, meu Salvador</a:t>
            </a:r>
            <a:r>
              <a:rPr lang="pt-BR" sz="2800" dirty="0"/>
              <a:t/>
            </a:r>
            <a:br>
              <a:rPr lang="pt-BR" sz="2800" dirty="0"/>
            </a:br>
            <a:endParaRPr lang="pt-B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93957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Quem é essa que avança como aurora? Tom: G#                  G#              D#                     Fm      C# Quem é Esta que avança como Aurora        G#                 D#                                   Fm       C# Temível como exército em ordem de batalha         G#                   D#                   Fm    C# Brilhante como o sol e como a lua           G#                    D#                       Fm      C# Mostrando os caminhos aos filhos seus               G#                 D#                           Fm      C# Ah, ah, ah, minha alma glorifica ao Senhor  G#                D#         Fm    C#        Meu Espírito exulta G#      D#                       Fm    C#     Em Deus, meu Salvador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Quem é essa que avança como aurora? Tom: C#                   C#              G#                       Bbm      F# Quem é Esta que avança como Aurora        C#                       G#                             Bbm       F# Temível como exército em ordem de batalha         C#                   G#                 Bbm    F# Brilhante como o sol e como a lua           C#                G#                            Bbm      F# Mostrando os caminhos aos filhos seus               C#                G#                          Bbm      F# Ah, ah, ah, minha alma glorifica ao Senhor  C#              G#             Bbm    F#        Meu Espírito exulta C#         G#                     Bbm    F#     Em Deus, meu Salvador </dc:title>
  <dc:creator>User</dc:creator>
  <cp:lastModifiedBy>User</cp:lastModifiedBy>
  <cp:revision>8</cp:revision>
  <dcterms:created xsi:type="dcterms:W3CDTF">2021-12-14T21:38:11Z</dcterms:created>
  <dcterms:modified xsi:type="dcterms:W3CDTF">2021-12-14T21:58:19Z</dcterms:modified>
</cp:coreProperties>
</file>