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 D                     Em      C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       D                                     Em       C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     D                   Em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      D                           Em  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   D                              Em      C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    D         Em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G          D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Em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G                  G                 D                     Em      C Quem é Esta que avança como Aurora        G                     D                                     Em       C Temível como exército em ordem de batalha         G                   D                   Em    C Brilhante como o sol e como a lua           G                    D                           Em      C Mostrando os caminhos aos filhos seus               G                 D                              Em      C Ah, ah, ah, minha alma glorifica ao Senhor  G                  D         Em    C        Meu Espírito exulta G          D                        Em    C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7</cp:revision>
  <dcterms:created xsi:type="dcterms:W3CDTF">2021-12-14T21:38:11Z</dcterms:created>
  <dcterms:modified xsi:type="dcterms:W3CDTF">2021-12-14T21:56:19Z</dcterms:modified>
</cp:coreProperties>
</file>