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C#             F#             C#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G#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G#7                             C#   C#7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endParaRPr lang="pt-BR" sz="21500" dirty="0"/>
          </a:p>
        </p:txBody>
      </p:sp>
    </p:spTree>
    <p:extLst>
      <p:ext uri="{BB962C8B-B14F-4D97-AF65-F5344CB8AC3E}">
        <p14:creationId xmlns:p14="http://schemas.microsoft.com/office/powerpoint/2010/main" val="24778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C#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C#   G#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994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F#           C#      </a:t>
            </a:r>
            <a:b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G#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G#7                                C#     C#7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5056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F#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C#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G#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C#</a:t>
            </a:r>
            <a:b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09620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Quero Ouvir Teu Apelo Senhor Tom: C#</vt:lpstr>
      <vt:lpstr>                  C#             F#             C#                Quero ouvir teu apelo, Senhor                  Bbm                               D#m Ao teu chamado de amor responder             D#m                    G#       Na alegria te quero servir                  G#7                             C#   C#7 e anunciar o teu reino de amor</vt:lpstr>
      <vt:lpstr>                                  F# e pelo mundo eu vou                                    C#   Bbm Cantando o teu amor                              D#m    G# Pois disponível estou                                    C#   G# Para servir-te, Senhor</vt:lpstr>
      <vt:lpstr> C#             F#           C#       Dia a dia tua graça me dás                Bbm                       D#m Nela se apoia o meu caminhar      D#m                                  G#       Se estás ao meu lado, Senhor                 G#7                                C#     C#7 O que, então, poderei eu temer?</vt:lpstr>
      <vt:lpstr>                                  F# e pelo mundo eu vou                                    C#   Bbm Cantando o teu amor                              D#m    G# Pois disponível estou                                    C# Para servir-te,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8</cp:revision>
  <dcterms:created xsi:type="dcterms:W3CDTF">2022-09-22T23:47:10Z</dcterms:created>
  <dcterms:modified xsi:type="dcterms:W3CDTF">2022-09-23T00:14:30Z</dcterms:modified>
</cp:coreProperties>
</file>