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G#             C#             G#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D#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D#7                             G#   G#7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G#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D#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G#   D#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C#           G#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D#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D#7                                G#  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G#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D#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G#</vt:lpstr>
      <vt:lpstr>                  G#             C#             G#                Quero ouvir teu apelo, Senhor                  Fm                               Bbm Ao teu chamado de amor responder             Bbm                    D#       Na alegria te quero servir                  D#7                             G#   G#7 e anunciar o teu reino de amor</vt:lpstr>
      <vt:lpstr>                                  C# e pelo mundo eu vou                                    G#   Fm Cantando o teu amor                              Bbm    D# Pois disponível estou                                    G#   D# Para servir-te, Senhor</vt:lpstr>
      <vt:lpstr> G#             C#           G#       Dia a dia tua graça me dás                Fm                       Bbm Nela se apoia o meu caminhar      Bbm                                  D#       Se estás ao meu lado, Senhor                 D#7                                G#     G#7 O que, então, poderei eu temer?</vt:lpstr>
      <vt:lpstr>                                  C# e pelo mundo eu vou                                    G#   Fm Cantando o teu amor                              Bbm    D# Pois disponível estou                                    G#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15</cp:revision>
  <dcterms:created xsi:type="dcterms:W3CDTF">2022-09-22T23:47:10Z</dcterms:created>
  <dcterms:modified xsi:type="dcterms:W3CDTF">2022-09-23T00:24:30Z</dcterms:modified>
</cp:coreProperties>
</file>