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         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C7                             F   F7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   Dm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   C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     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C7                                F     F7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   Dm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   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Quero Ouvir Teu Apelo Senhor Tom: F                    F             Bb             F                Quero ouvir teu apelo, Senhor                  Dm                               Gm Ao teu chamado de amor responder             Gm                    C       Na alegria te quero servir                  C7                             F   F7 e anunciar o teu reino de amor                                  Bb e pelo mundo eu vou                                    F   Dm Cantando o teu amor                              Gm    C Pois disponível estou                                    F   C Para servir-te, Senhor                 F             Bb           F       Dia a dia tua graça me dás                Dm                       Gm Nela se apoia o meu caminhar      Gm                                  C       Se estás ao meu lado, Senhor                 C7                                F     F7 O que, então, poderei eu temer?                                   Bb e pelo mundo eu vou                                    F   Dm Cantando o teu amor                              Gm    C Pois disponível estou                                    F    Para servir-te,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11</cp:revision>
  <dcterms:created xsi:type="dcterms:W3CDTF">2022-09-22T23:47:10Z</dcterms:created>
  <dcterms:modified xsi:type="dcterms:W3CDTF">2022-09-23T00:10:12Z</dcterms:modified>
</cp:coreProperties>
</file>