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             A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E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E7                             A   A7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D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E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D           A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E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E7                                A     A7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A                    A             D             A                Quero ouvir teu apelo, Senhor                  F#m                               Bm Ao teu chamado de amor responder             Bm                    E       Na alegria te quero servir                  E7                             A   A7 e anunciar o teu reino de amor                                  D e pelo mundo eu vou                                    A   F#m Cantando o teu amor                              Bm    E Pois disponível estou                                    A   E Para servir-te, Senhor                 A             D           A       Dia a dia tua graça me dás                F#m                       Bm Nela se apoia o meu caminhar      Bm                                  E       Se estás ao meu lado, Senhor                 E7                                A     A7 O que, então, poderei eu temer?                                   D e pelo mundo eu vou                                    A   F#m Cantando o teu amor                              Bm    E Pois disponível estou                                    A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3</cp:revision>
  <dcterms:created xsi:type="dcterms:W3CDTF">2022-09-22T23:47:10Z</dcterms:created>
  <dcterms:modified xsi:type="dcterms:W3CDTF">2022-09-22T23:52:55Z</dcterms:modified>
</cp:coreProperties>
</file>