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A             E         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B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B7                             E   E7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A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   B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A           E     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B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B7                                E     E7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   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Quero Ouvir Teu Apelo Senhor Tom: E                    E             A             E                Quero ouvir teu apelo, Senhor                  C#m                               F#m Ao teu chamado de amor responder             F#m                    B       Na alegria te quero servir                  B7                             E   E7 e anunciar o teu reino de amor                                  A e pelo mundo eu vou                                    E   C#m Cantando o teu amor                              F#m    B Pois disponível estou                                    E   B Para servir-te, Senhor                 E             A           E       Dia a dia tua graça me dás                C#m                       F#m Nela se apoia o meu caminhar      F#m                                  B       Se estás ao meu lado, Senhor                 B7                                E     E7 O que, então, poderei eu temer?                                   A e pelo mundo eu vou                                    E   C#m Cantando o teu amor                              F#m    B Pois disponível estou                                    E    Para servir-te,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10</cp:revision>
  <dcterms:created xsi:type="dcterms:W3CDTF">2022-09-22T23:47:10Z</dcterms:created>
  <dcterms:modified xsi:type="dcterms:W3CDTF">2022-09-23T00:08:45Z</dcterms:modified>
</cp:coreProperties>
</file>