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D#             G#             D#         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Bb7                             D#   D#7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G#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D#   Cm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D#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G#           D#     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Bb7                                D#     D#7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G#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D#   Cm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D#   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Quero Ouvir Teu Apelo Senhor Tom: D#                    D#             G#             D#                Quero ouvir teu apelo, Senhor                  Cm                               Fm Ao teu chamado de amor responder             Fm                    Bb       Na alegria te quero servir                  Bb7                             D#   D#7 e anunciar o teu reino de amor                                  G# e pelo mundo eu vou                                    D#   Cm Cantando o teu amor                              Fm    Bb Pois disponível estou                                    D#   Bb Para servir-te, Senhor                 D#             G#           D#       Dia a dia tua graça me dás                Cm                       Fm Nela se apoia o meu caminhar      Fm                                  Bb       Se estás ao meu lado, Senhor                 Bb7                                D#     D#7 O que, então, poderei eu temer?                                   G# e pelo mundo eu vou                                    D#   Cm Cantando o teu amor                              Fm    Bb Pois disponível estou                                    D#    Para servir-te,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9</cp:revision>
  <dcterms:created xsi:type="dcterms:W3CDTF">2022-09-22T23:47:10Z</dcterms:created>
  <dcterms:modified xsi:type="dcterms:W3CDTF">2022-09-23T00:06:12Z</dcterms:modified>
</cp:coreProperties>
</file>